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80" r:id="rId2"/>
    <p:sldId id="256" r:id="rId3"/>
    <p:sldId id="277" r:id="rId4"/>
    <p:sldId id="257" r:id="rId5"/>
    <p:sldId id="266" r:id="rId6"/>
    <p:sldId id="275" r:id="rId7"/>
    <p:sldId id="276" r:id="rId8"/>
    <p:sldId id="258" r:id="rId9"/>
    <p:sldId id="278" r:id="rId10"/>
    <p:sldId id="279" r:id="rId11"/>
    <p:sldId id="281" r:id="rId12"/>
    <p:sldId id="282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</p:sldIdLst>
  <p:sldSz cx="18288000" cy="10287000"/>
  <p:notesSz cx="6858000" cy="9144000"/>
  <p:embeddedFontLst>
    <p:embeddedFont>
      <p:font typeface="Anton" pitchFamily="2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 ExtraBold" pitchFamily="2" charset="0"/>
      <p:bold r:id="rId28"/>
      <p:boldItalic r:id="rId29"/>
    </p:embeddedFont>
    <p:embeddedFont>
      <p:font typeface="Segoe UI Black" panose="020B0A02040204020203" pitchFamily="3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9CC"/>
    <a:srgbClr val="FDD7CD"/>
    <a:srgbClr val="ED7843"/>
    <a:srgbClr val="393A3F"/>
    <a:srgbClr val="FF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226" autoAdjust="0"/>
  </p:normalViewPr>
  <p:slideViewPr>
    <p:cSldViewPr snapToGrid="0">
      <p:cViewPr varScale="1">
        <p:scale>
          <a:sx n="30" d="100"/>
          <a:sy n="30" d="100"/>
        </p:scale>
        <p:origin x="3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12197 7250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14420 9948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8864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12515 2143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18759 7038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11986 4895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13547 5450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13547 7567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13256 10239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16722 7541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16325 10028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9922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14446 9948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04:03:57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14420 9948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2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70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54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54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9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440000" y="890051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4117022" y="4386350"/>
            <a:ext cx="4611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11496762" y="4386350"/>
            <a:ext cx="4611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4117022" y="7253150"/>
            <a:ext cx="4611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11496762" y="7253150"/>
            <a:ext cx="4611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5" hasCustomPrompt="1"/>
          </p:nvPr>
        </p:nvSpPr>
        <p:spPr>
          <a:xfrm>
            <a:off x="2180250" y="3631278"/>
            <a:ext cx="1469400" cy="114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 hasCustomPrompt="1"/>
          </p:nvPr>
        </p:nvSpPr>
        <p:spPr>
          <a:xfrm>
            <a:off x="2180250" y="6498072"/>
            <a:ext cx="1469400" cy="114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9560000" y="3631278"/>
            <a:ext cx="1469400" cy="114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9560000" y="6498072"/>
            <a:ext cx="1469400" cy="1145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4117001" y="2947751"/>
            <a:ext cx="4611000" cy="16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11496750" y="2947751"/>
            <a:ext cx="4611000" cy="16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4117001" y="5814900"/>
            <a:ext cx="4611000" cy="16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1496750" y="5814900"/>
            <a:ext cx="4611000" cy="16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 rot="2700000">
            <a:off x="-505698" y="8420675"/>
            <a:ext cx="1933796" cy="1933796"/>
          </a:xfrm>
          <a:prstGeom prst="plus">
            <a:avLst>
              <a:gd name="adj" fmla="val 3190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pSp>
        <p:nvGrpSpPr>
          <p:cNvPr id="84" name="Google Shape;84;p13"/>
          <p:cNvGrpSpPr/>
          <p:nvPr/>
        </p:nvGrpSpPr>
        <p:grpSpPr>
          <a:xfrm>
            <a:off x="16347541" y="8383184"/>
            <a:ext cx="1649621" cy="1649621"/>
            <a:chOff x="8223770" y="685054"/>
            <a:chExt cx="824810" cy="824810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8344561" y="805841"/>
              <a:ext cx="583234" cy="583234"/>
              <a:chOff x="8344561" y="805841"/>
              <a:chExt cx="583234" cy="583234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8636182" y="805841"/>
                <a:ext cx="0" cy="16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8636175" y="1218675"/>
                <a:ext cx="0" cy="17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 rot="10800000">
                <a:off x="8427961" y="1006129"/>
                <a:ext cx="0" cy="16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 rot="10800000">
                <a:off x="8842596" y="1004336"/>
                <a:ext cx="0" cy="17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" name="Google Shape;90;p13"/>
            <p:cNvGrpSpPr/>
            <p:nvPr/>
          </p:nvGrpSpPr>
          <p:grpSpPr>
            <a:xfrm rot="-2700000">
              <a:off x="8344561" y="805845"/>
              <a:ext cx="583229" cy="583229"/>
              <a:chOff x="8344561" y="805841"/>
              <a:chExt cx="583234" cy="583234"/>
            </a:xfrm>
          </p:grpSpPr>
          <p:cxnSp>
            <p:nvCxnSpPr>
              <p:cNvPr id="91" name="Google Shape;91;p13"/>
              <p:cNvCxnSpPr/>
              <p:nvPr/>
            </p:nvCxnSpPr>
            <p:spPr>
              <a:xfrm>
                <a:off x="8636182" y="805841"/>
                <a:ext cx="0" cy="16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13"/>
              <p:cNvCxnSpPr/>
              <p:nvPr/>
            </p:nvCxnSpPr>
            <p:spPr>
              <a:xfrm>
                <a:off x="8636175" y="1218675"/>
                <a:ext cx="0" cy="17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13"/>
              <p:cNvCxnSpPr/>
              <p:nvPr/>
            </p:nvCxnSpPr>
            <p:spPr>
              <a:xfrm rot="10800000">
                <a:off x="8427961" y="1006129"/>
                <a:ext cx="0" cy="16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13"/>
              <p:cNvCxnSpPr/>
              <p:nvPr/>
            </p:nvCxnSpPr>
            <p:spPr>
              <a:xfrm rot="10800000">
                <a:off x="8842596" y="1004336"/>
                <a:ext cx="0" cy="17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1269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31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11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19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>
            <a:spLocks noGrp="1"/>
          </p:cNvSpPr>
          <p:nvPr>
            <p:ph type="title"/>
          </p:nvPr>
        </p:nvSpPr>
        <p:spPr>
          <a:xfrm>
            <a:off x="878852" y="288851"/>
            <a:ext cx="15408000" cy="11454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r>
              <a:rPr lang="en-US" sz="8000" dirty="0">
                <a:latin typeface="Anton" pitchFamily="2" charset="0"/>
              </a:rPr>
              <a:t>Presentation by:</a:t>
            </a:r>
            <a:endParaRPr sz="8000" dirty="0">
              <a:latin typeface="Anton" pitchFamily="2" charset="0"/>
            </a:endParaRPr>
          </a:p>
        </p:txBody>
      </p:sp>
      <p:grpSp>
        <p:nvGrpSpPr>
          <p:cNvPr id="26" name="Google Shape;1443;p65"/>
          <p:cNvGrpSpPr/>
          <p:nvPr/>
        </p:nvGrpSpPr>
        <p:grpSpPr>
          <a:xfrm>
            <a:off x="4093684" y="3512990"/>
            <a:ext cx="1339308" cy="1110137"/>
            <a:chOff x="7724950" y="109775"/>
            <a:chExt cx="1192200" cy="988200"/>
          </a:xfrm>
          <a:solidFill>
            <a:srgbClr val="ED7843"/>
          </a:solidFill>
        </p:grpSpPr>
        <p:sp>
          <p:nvSpPr>
            <p:cNvPr id="27" name="Google Shape;1444;p65"/>
            <p:cNvSpPr/>
            <p:nvPr/>
          </p:nvSpPr>
          <p:spPr>
            <a:xfrm>
              <a:off x="7724950" y="109775"/>
              <a:ext cx="1192200" cy="988200"/>
            </a:xfrm>
            <a:prstGeom prst="wedgeRoundRectCallout">
              <a:avLst>
                <a:gd name="adj1" fmla="val 19747"/>
                <a:gd name="adj2" fmla="val 65833"/>
                <a:gd name="adj3" fmla="val 0"/>
              </a:avLst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grpSp>
          <p:nvGrpSpPr>
            <p:cNvPr id="28" name="Google Shape;1445;p65"/>
            <p:cNvGrpSpPr/>
            <p:nvPr/>
          </p:nvGrpSpPr>
          <p:grpSpPr>
            <a:xfrm>
              <a:off x="8143213" y="315129"/>
              <a:ext cx="355500" cy="577592"/>
              <a:chOff x="8143213" y="315129"/>
              <a:chExt cx="355500" cy="577592"/>
            </a:xfrm>
            <a:grpFill/>
          </p:grpSpPr>
          <p:sp>
            <p:nvSpPr>
              <p:cNvPr id="29" name="Google Shape;1446;p65"/>
              <p:cNvSpPr/>
              <p:nvPr/>
            </p:nvSpPr>
            <p:spPr>
              <a:xfrm>
                <a:off x="8188737" y="315129"/>
                <a:ext cx="264600" cy="264600"/>
              </a:xfrm>
              <a:prstGeom prst="ellipse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32" name="Google Shape;1447;p65"/>
              <p:cNvSpPr/>
              <p:nvPr/>
            </p:nvSpPr>
            <p:spPr>
              <a:xfrm rot="-5400000">
                <a:off x="8188663" y="582671"/>
                <a:ext cx="264600" cy="355500"/>
              </a:xfrm>
              <a:prstGeom prst="flowChartDelay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</p:grpSp>
      </p:grpSp>
      <p:grpSp>
        <p:nvGrpSpPr>
          <p:cNvPr id="43" name="Google Shape;1443;p65"/>
          <p:cNvGrpSpPr/>
          <p:nvPr/>
        </p:nvGrpSpPr>
        <p:grpSpPr>
          <a:xfrm>
            <a:off x="4093684" y="6334582"/>
            <a:ext cx="1339308" cy="1110137"/>
            <a:chOff x="7724950" y="109775"/>
            <a:chExt cx="1192200" cy="988200"/>
          </a:xfrm>
          <a:solidFill>
            <a:srgbClr val="ED7843"/>
          </a:solidFill>
        </p:grpSpPr>
        <p:sp>
          <p:nvSpPr>
            <p:cNvPr id="44" name="Google Shape;1444;p65"/>
            <p:cNvSpPr/>
            <p:nvPr/>
          </p:nvSpPr>
          <p:spPr>
            <a:xfrm>
              <a:off x="7724950" y="109775"/>
              <a:ext cx="1192200" cy="988200"/>
            </a:xfrm>
            <a:prstGeom prst="wedgeRoundRectCallout">
              <a:avLst>
                <a:gd name="adj1" fmla="val 19747"/>
                <a:gd name="adj2" fmla="val 65833"/>
                <a:gd name="adj3" fmla="val 0"/>
              </a:avLst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grpSp>
          <p:nvGrpSpPr>
            <p:cNvPr id="45" name="Google Shape;1445;p65"/>
            <p:cNvGrpSpPr/>
            <p:nvPr/>
          </p:nvGrpSpPr>
          <p:grpSpPr>
            <a:xfrm>
              <a:off x="8143213" y="315129"/>
              <a:ext cx="355500" cy="577592"/>
              <a:chOff x="8143213" y="315129"/>
              <a:chExt cx="355500" cy="577592"/>
            </a:xfrm>
            <a:grpFill/>
          </p:grpSpPr>
          <p:sp>
            <p:nvSpPr>
              <p:cNvPr id="46" name="Google Shape;1446;p65"/>
              <p:cNvSpPr/>
              <p:nvPr/>
            </p:nvSpPr>
            <p:spPr>
              <a:xfrm>
                <a:off x="8188737" y="315129"/>
                <a:ext cx="264600" cy="264600"/>
              </a:xfrm>
              <a:prstGeom prst="ellipse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  <p:sp>
            <p:nvSpPr>
              <p:cNvPr id="47" name="Google Shape;1447;p65"/>
              <p:cNvSpPr/>
              <p:nvPr/>
            </p:nvSpPr>
            <p:spPr>
              <a:xfrm rot="-5400000">
                <a:off x="8188663" y="582671"/>
                <a:ext cx="264600" cy="355500"/>
              </a:xfrm>
              <a:prstGeom prst="flowChartDelay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/>
              </a:p>
            </p:txBody>
          </p:sp>
        </p:grpSp>
      </p:grpSp>
      <p:sp>
        <p:nvSpPr>
          <p:cNvPr id="48" name="Google Shape;435;p37"/>
          <p:cNvSpPr txBox="1">
            <a:spLocks noGrp="1"/>
          </p:cNvSpPr>
          <p:nvPr>
            <p:ph type="subTitle" idx="9"/>
          </p:nvPr>
        </p:nvSpPr>
        <p:spPr>
          <a:xfrm>
            <a:off x="5676012" y="4129954"/>
            <a:ext cx="9786669" cy="1231764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/>
          <a:p>
            <a:r>
              <a:rPr lang="en-US" sz="6600" dirty="0">
                <a:latin typeface="Anton" pitchFamily="2" charset="0"/>
              </a:rPr>
              <a:t>Ishrak Saleh Chowdhury</a:t>
            </a:r>
          </a:p>
          <a:p>
            <a:r>
              <a:rPr lang="en-US" sz="6600" dirty="0">
                <a:solidFill>
                  <a:srgbClr val="5EC9CC"/>
                </a:solidFill>
                <a:latin typeface="Anton" pitchFamily="2" charset="0"/>
              </a:rPr>
              <a:t>232-134-034</a:t>
            </a:r>
            <a:endParaRPr lang="en-US" dirty="0">
              <a:solidFill>
                <a:srgbClr val="5EC9CC"/>
              </a:solidFill>
              <a:latin typeface="Anton" pitchFamily="2" charset="0"/>
            </a:endParaRPr>
          </a:p>
        </p:txBody>
      </p:sp>
      <p:sp>
        <p:nvSpPr>
          <p:cNvPr id="52" name="Google Shape;435;p37"/>
          <p:cNvSpPr txBox="1">
            <a:spLocks noGrp="1"/>
          </p:cNvSpPr>
          <p:nvPr>
            <p:ph type="subTitle" idx="9"/>
          </p:nvPr>
        </p:nvSpPr>
        <p:spPr>
          <a:xfrm>
            <a:off x="5676012" y="6959442"/>
            <a:ext cx="7857883" cy="1231764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/>
          <a:p>
            <a:r>
              <a:rPr lang="en-US" sz="6600" dirty="0">
                <a:solidFill>
                  <a:srgbClr val="393A3F"/>
                </a:solidFill>
                <a:latin typeface="Anton" pitchFamily="2" charset="0"/>
              </a:rPr>
              <a:t>Shakif Niaz</a:t>
            </a:r>
          </a:p>
          <a:p>
            <a:r>
              <a:rPr lang="en-US" sz="6600" dirty="0">
                <a:solidFill>
                  <a:srgbClr val="FF4F63"/>
                </a:solidFill>
                <a:latin typeface="Anton" pitchFamily="2" charset="0"/>
              </a:rPr>
              <a:t>232-134-040</a:t>
            </a:r>
          </a:p>
        </p:txBody>
      </p:sp>
      <p:grpSp>
        <p:nvGrpSpPr>
          <p:cNvPr id="75" name="Google Shape;465;p11">
            <a:extLst>
              <a:ext uri="{FF2B5EF4-FFF2-40B4-BE49-F238E27FC236}">
                <a16:creationId xmlns:a16="http://schemas.microsoft.com/office/drawing/2014/main" id="{0E81DACC-E17C-41EC-8384-935583267176}"/>
              </a:ext>
            </a:extLst>
          </p:cNvPr>
          <p:cNvGrpSpPr/>
          <p:nvPr/>
        </p:nvGrpSpPr>
        <p:grpSpPr>
          <a:xfrm rot="10800000">
            <a:off x="12250650" y="206641"/>
            <a:ext cx="5851053" cy="1309820"/>
            <a:chOff x="0" y="-241100"/>
            <a:chExt cx="7801404" cy="1746426"/>
          </a:xfrm>
        </p:grpSpPr>
        <p:grpSp>
          <p:nvGrpSpPr>
            <p:cNvPr id="76" name="Google Shape;466;p11">
              <a:extLst>
                <a:ext uri="{FF2B5EF4-FFF2-40B4-BE49-F238E27FC236}">
                  <a16:creationId xmlns:a16="http://schemas.microsoft.com/office/drawing/2014/main" id="{F59400CE-FD8A-482C-A67A-D520F1636D78}"/>
                </a:ext>
              </a:extLst>
            </p:cNvPr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101" name="Google Shape;467;p11">
                <a:extLst>
                  <a:ext uri="{FF2B5EF4-FFF2-40B4-BE49-F238E27FC236}">
                    <a16:creationId xmlns:a16="http://schemas.microsoft.com/office/drawing/2014/main" id="{624E285B-B0D9-42D8-A795-8623009498F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8;p11">
                <a:extLst>
                  <a:ext uri="{FF2B5EF4-FFF2-40B4-BE49-F238E27FC236}">
                    <a16:creationId xmlns:a16="http://schemas.microsoft.com/office/drawing/2014/main" id="{6DDF8EB7-8DCE-4DEC-A040-EDE749A5693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" name="Google Shape;469;p11">
              <a:extLst>
                <a:ext uri="{FF2B5EF4-FFF2-40B4-BE49-F238E27FC236}">
                  <a16:creationId xmlns:a16="http://schemas.microsoft.com/office/drawing/2014/main" id="{542088C0-C999-4BB2-B4BC-B58997AF1FA3}"/>
                </a:ext>
              </a:extLst>
            </p:cNvPr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9" name="Google Shape;470;p11">
                <a:extLst>
                  <a:ext uri="{FF2B5EF4-FFF2-40B4-BE49-F238E27FC236}">
                    <a16:creationId xmlns:a16="http://schemas.microsoft.com/office/drawing/2014/main" id="{7E46A1DD-BB22-4FC6-806B-426195500A4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1;p11">
                <a:extLst>
                  <a:ext uri="{FF2B5EF4-FFF2-40B4-BE49-F238E27FC236}">
                    <a16:creationId xmlns:a16="http://schemas.microsoft.com/office/drawing/2014/main" id="{16BB95BC-43C0-45CE-A3BA-EEE1F697E0B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472;p11">
              <a:extLst>
                <a:ext uri="{FF2B5EF4-FFF2-40B4-BE49-F238E27FC236}">
                  <a16:creationId xmlns:a16="http://schemas.microsoft.com/office/drawing/2014/main" id="{82868465-4F64-4245-994A-3CF5D2DB24C6}"/>
                </a:ext>
              </a:extLst>
            </p:cNvPr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7" name="Google Shape;473;p11">
                <a:extLst>
                  <a:ext uri="{FF2B5EF4-FFF2-40B4-BE49-F238E27FC236}">
                    <a16:creationId xmlns:a16="http://schemas.microsoft.com/office/drawing/2014/main" id="{70FBCC45-F733-45F2-BF11-D9AD11295C04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74;p11">
                <a:extLst>
                  <a:ext uri="{FF2B5EF4-FFF2-40B4-BE49-F238E27FC236}">
                    <a16:creationId xmlns:a16="http://schemas.microsoft.com/office/drawing/2014/main" id="{BA7A1A71-B30C-474E-8C3F-7EF41E30B30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475;p11">
              <a:extLst>
                <a:ext uri="{FF2B5EF4-FFF2-40B4-BE49-F238E27FC236}">
                  <a16:creationId xmlns:a16="http://schemas.microsoft.com/office/drawing/2014/main" id="{726BAF8C-A685-442B-BA45-8105CDE89722}"/>
                </a:ext>
              </a:extLst>
            </p:cNvPr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5" name="Google Shape;476;p11">
                <a:extLst>
                  <a:ext uri="{FF2B5EF4-FFF2-40B4-BE49-F238E27FC236}">
                    <a16:creationId xmlns:a16="http://schemas.microsoft.com/office/drawing/2014/main" id="{3E28056A-9E05-40F7-BFD4-E7E10A192A82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77;p11">
                <a:extLst>
                  <a:ext uri="{FF2B5EF4-FFF2-40B4-BE49-F238E27FC236}">
                    <a16:creationId xmlns:a16="http://schemas.microsoft.com/office/drawing/2014/main" id="{BE74DDCE-724B-47F9-A32D-13F5A8D71AD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478;p11">
              <a:extLst>
                <a:ext uri="{FF2B5EF4-FFF2-40B4-BE49-F238E27FC236}">
                  <a16:creationId xmlns:a16="http://schemas.microsoft.com/office/drawing/2014/main" id="{39951796-050E-47A5-B927-F4DA7D341123}"/>
                </a:ext>
              </a:extLst>
            </p:cNvPr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" name="Google Shape;479;p11">
                <a:extLst>
                  <a:ext uri="{FF2B5EF4-FFF2-40B4-BE49-F238E27FC236}">
                    <a16:creationId xmlns:a16="http://schemas.microsoft.com/office/drawing/2014/main" id="{24F59D04-8CA5-44D2-AE4D-4392FCD84280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80;p11">
                <a:extLst>
                  <a:ext uri="{FF2B5EF4-FFF2-40B4-BE49-F238E27FC236}">
                    <a16:creationId xmlns:a16="http://schemas.microsoft.com/office/drawing/2014/main" id="{150D2773-53E8-48F4-81C5-3D200AFB47B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481;p11">
              <a:extLst>
                <a:ext uri="{FF2B5EF4-FFF2-40B4-BE49-F238E27FC236}">
                  <a16:creationId xmlns:a16="http://schemas.microsoft.com/office/drawing/2014/main" id="{26DF754F-B885-4BF4-906A-388B4A92D5B3}"/>
                </a:ext>
              </a:extLst>
            </p:cNvPr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1" name="Google Shape;482;p11">
                <a:extLst>
                  <a:ext uri="{FF2B5EF4-FFF2-40B4-BE49-F238E27FC236}">
                    <a16:creationId xmlns:a16="http://schemas.microsoft.com/office/drawing/2014/main" id="{A2CA5D45-FC97-48F5-A086-E3C75E58429A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83;p11">
                <a:extLst>
                  <a:ext uri="{FF2B5EF4-FFF2-40B4-BE49-F238E27FC236}">
                    <a16:creationId xmlns:a16="http://schemas.microsoft.com/office/drawing/2014/main" id="{374B4903-E5B9-4962-B584-E8D62F2EF9D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484;p11">
              <a:extLst>
                <a:ext uri="{FF2B5EF4-FFF2-40B4-BE49-F238E27FC236}">
                  <a16:creationId xmlns:a16="http://schemas.microsoft.com/office/drawing/2014/main" id="{5D06D308-F40E-4915-955D-CDE0F53C020E}"/>
                </a:ext>
              </a:extLst>
            </p:cNvPr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89" name="Google Shape;485;p11">
                <a:extLst>
                  <a:ext uri="{FF2B5EF4-FFF2-40B4-BE49-F238E27FC236}">
                    <a16:creationId xmlns:a16="http://schemas.microsoft.com/office/drawing/2014/main" id="{67B450A6-8967-4E2A-BB9D-02348652E3A6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86;p11">
                <a:extLst>
                  <a:ext uri="{FF2B5EF4-FFF2-40B4-BE49-F238E27FC236}">
                    <a16:creationId xmlns:a16="http://schemas.microsoft.com/office/drawing/2014/main" id="{68B8D598-DDBC-4537-A3A1-F9EE1326E8F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487;p11">
              <a:extLst>
                <a:ext uri="{FF2B5EF4-FFF2-40B4-BE49-F238E27FC236}">
                  <a16:creationId xmlns:a16="http://schemas.microsoft.com/office/drawing/2014/main" id="{140ADFD7-8CD3-4938-8A1A-BE38B9671173}"/>
                </a:ext>
              </a:extLst>
            </p:cNvPr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87" name="Google Shape;488;p11">
                <a:extLst>
                  <a:ext uri="{FF2B5EF4-FFF2-40B4-BE49-F238E27FC236}">
                    <a16:creationId xmlns:a16="http://schemas.microsoft.com/office/drawing/2014/main" id="{601C72F6-A95B-46AB-A739-8AC72971F8A5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89;p11">
                <a:extLst>
                  <a:ext uri="{FF2B5EF4-FFF2-40B4-BE49-F238E27FC236}">
                    <a16:creationId xmlns:a16="http://schemas.microsoft.com/office/drawing/2014/main" id="{08453412-7FB8-447B-A8AF-9A044F913DB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490;p11">
              <a:extLst>
                <a:ext uri="{FF2B5EF4-FFF2-40B4-BE49-F238E27FC236}">
                  <a16:creationId xmlns:a16="http://schemas.microsoft.com/office/drawing/2014/main" id="{6843E897-545F-4776-8048-1AE56EB4FF96}"/>
                </a:ext>
              </a:extLst>
            </p:cNvPr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85" name="Google Shape;491;p11">
                <a:extLst>
                  <a:ext uri="{FF2B5EF4-FFF2-40B4-BE49-F238E27FC236}">
                    <a16:creationId xmlns:a16="http://schemas.microsoft.com/office/drawing/2014/main" id="{60B43F43-7262-41AC-B509-2D9F95CBE92B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92;p11">
                <a:extLst>
                  <a:ext uri="{FF2B5EF4-FFF2-40B4-BE49-F238E27FC236}">
                    <a16:creationId xmlns:a16="http://schemas.microsoft.com/office/drawing/2014/main" id="{73485E52-F91B-4CAC-B775-C3E98FC63BD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234;p21">
            <a:extLst>
              <a:ext uri="{FF2B5EF4-FFF2-40B4-BE49-F238E27FC236}">
                <a16:creationId xmlns:a16="http://schemas.microsoft.com/office/drawing/2014/main" id="{FE7AE061-C96B-4D8F-B5D1-E0DAAD143475}"/>
              </a:ext>
            </a:extLst>
          </p:cNvPr>
          <p:cNvGrpSpPr/>
          <p:nvPr/>
        </p:nvGrpSpPr>
        <p:grpSpPr>
          <a:xfrm>
            <a:off x="1471953" y="478630"/>
            <a:ext cx="14874987" cy="3850330"/>
            <a:chOff x="0" y="-47625"/>
            <a:chExt cx="4145309" cy="1523773"/>
          </a:xfrm>
        </p:grpSpPr>
        <p:sp>
          <p:nvSpPr>
            <p:cNvPr id="23" name="Google Shape;1235;p21">
              <a:extLst>
                <a:ext uri="{FF2B5EF4-FFF2-40B4-BE49-F238E27FC236}">
                  <a16:creationId xmlns:a16="http://schemas.microsoft.com/office/drawing/2014/main" id="{F8B786F7-687A-4A0C-905E-F4FB8905BE94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6;p21">
              <a:extLst>
                <a:ext uri="{FF2B5EF4-FFF2-40B4-BE49-F238E27FC236}">
                  <a16:creationId xmlns:a16="http://schemas.microsoft.com/office/drawing/2014/main" id="{85E3EF72-B25E-4BD7-AB18-C95F9E14073A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1234;p21">
            <a:extLst>
              <a:ext uri="{FF2B5EF4-FFF2-40B4-BE49-F238E27FC236}">
                <a16:creationId xmlns:a16="http://schemas.microsoft.com/office/drawing/2014/main" id="{B5F6142E-8696-4F05-AAC3-4BF619C9098B}"/>
              </a:ext>
            </a:extLst>
          </p:cNvPr>
          <p:cNvGrpSpPr/>
          <p:nvPr/>
        </p:nvGrpSpPr>
        <p:grpSpPr>
          <a:xfrm>
            <a:off x="-10237765" y="1922073"/>
            <a:ext cx="9723121" cy="681546"/>
            <a:chOff x="0" y="-47625"/>
            <a:chExt cx="4145309" cy="1523773"/>
          </a:xfrm>
        </p:grpSpPr>
        <p:sp>
          <p:nvSpPr>
            <p:cNvPr id="92" name="Google Shape;1235;p21">
              <a:extLst>
                <a:ext uri="{FF2B5EF4-FFF2-40B4-BE49-F238E27FC236}">
                  <a16:creationId xmlns:a16="http://schemas.microsoft.com/office/drawing/2014/main" id="{AE0E4D7F-923B-4A00-958A-9B25CFE60807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6;p21">
              <a:extLst>
                <a:ext uri="{FF2B5EF4-FFF2-40B4-BE49-F238E27FC236}">
                  <a16:creationId xmlns:a16="http://schemas.microsoft.com/office/drawing/2014/main" id="{3D5FD21E-57EE-46A2-9293-2980A9CC3BB3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1234;p21">
            <a:extLst>
              <a:ext uri="{FF2B5EF4-FFF2-40B4-BE49-F238E27FC236}">
                <a16:creationId xmlns:a16="http://schemas.microsoft.com/office/drawing/2014/main" id="{981C6014-6FF6-4912-9AE7-0734ECC4DE5F}"/>
              </a:ext>
            </a:extLst>
          </p:cNvPr>
          <p:cNvGrpSpPr/>
          <p:nvPr/>
        </p:nvGrpSpPr>
        <p:grpSpPr>
          <a:xfrm>
            <a:off x="-10237765" y="3425859"/>
            <a:ext cx="9723121" cy="5353853"/>
            <a:chOff x="0" y="-47625"/>
            <a:chExt cx="4145309" cy="1523773"/>
          </a:xfrm>
        </p:grpSpPr>
        <p:sp>
          <p:nvSpPr>
            <p:cNvPr id="89" name="Google Shape;1235;p21">
              <a:extLst>
                <a:ext uri="{FF2B5EF4-FFF2-40B4-BE49-F238E27FC236}">
                  <a16:creationId xmlns:a16="http://schemas.microsoft.com/office/drawing/2014/main" id="{A07C2FFD-5D74-463C-AED9-5CFFAF80E837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6;p21">
              <a:extLst>
                <a:ext uri="{FF2B5EF4-FFF2-40B4-BE49-F238E27FC236}">
                  <a16:creationId xmlns:a16="http://schemas.microsoft.com/office/drawing/2014/main" id="{818830F6-40E7-48FA-9E84-9360807C8A94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B43BD3-B884-4DF1-97C7-A9F4AE9D2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11428" r="57686" b="47333"/>
          <a:stretch/>
        </p:blipFill>
        <p:spPr>
          <a:xfrm>
            <a:off x="19245117" y="3121059"/>
            <a:ext cx="7586661" cy="4044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CA8C0-6DCD-44B3-9682-7EAB8C13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0085965" y="3121060"/>
            <a:ext cx="9723122" cy="543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46CAA-E835-462E-BAEC-B4E87419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85964" y="1794690"/>
            <a:ext cx="9723122" cy="660795"/>
          </a:xfrm>
          <a:prstGeom prst="rect">
            <a:avLst/>
          </a:prstGeom>
        </p:spPr>
      </p:pic>
      <p:grpSp>
        <p:nvGrpSpPr>
          <p:cNvPr id="18" name="Google Shape;1234;p21">
            <a:extLst>
              <a:ext uri="{FF2B5EF4-FFF2-40B4-BE49-F238E27FC236}">
                <a16:creationId xmlns:a16="http://schemas.microsoft.com/office/drawing/2014/main" id="{A7C7BAEB-DF6B-4B88-9AC1-5616F5A3B1C8}"/>
              </a:ext>
            </a:extLst>
          </p:cNvPr>
          <p:cNvGrpSpPr/>
          <p:nvPr/>
        </p:nvGrpSpPr>
        <p:grpSpPr>
          <a:xfrm>
            <a:off x="1232717" y="4578166"/>
            <a:ext cx="15744317" cy="5430526"/>
            <a:chOff x="0" y="-47625"/>
            <a:chExt cx="4145309" cy="1523773"/>
          </a:xfrm>
        </p:grpSpPr>
        <p:sp>
          <p:nvSpPr>
            <p:cNvPr id="19" name="Google Shape;1235;p21">
              <a:extLst>
                <a:ext uri="{FF2B5EF4-FFF2-40B4-BE49-F238E27FC236}">
                  <a16:creationId xmlns:a16="http://schemas.microsoft.com/office/drawing/2014/main" id="{78AEEF27-527C-476C-B780-650C5F6FE826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6;p21">
              <a:extLst>
                <a:ext uri="{FF2B5EF4-FFF2-40B4-BE49-F238E27FC236}">
                  <a16:creationId xmlns:a16="http://schemas.microsoft.com/office/drawing/2014/main" id="{1EB0A73B-93ED-4D4A-80FE-1238B6042284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32BD0AD-8903-4BD5-B89A-614C86A3E3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91" t="37928" r="17488" b="20304"/>
          <a:stretch/>
        </p:blipFill>
        <p:spPr>
          <a:xfrm>
            <a:off x="1493244" y="4413824"/>
            <a:ext cx="15635259" cy="5263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21C23-503C-4FF5-9BF8-8210F1B08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32"/>
          <a:stretch/>
        </p:blipFill>
        <p:spPr>
          <a:xfrm>
            <a:off x="1677959" y="278307"/>
            <a:ext cx="14932082" cy="3745109"/>
          </a:xfrm>
          <a:prstGeom prst="rect">
            <a:avLst/>
          </a:prstGeom>
        </p:spPr>
      </p:pic>
      <p:grpSp>
        <p:nvGrpSpPr>
          <p:cNvPr id="25" name="Google Shape;1234;p21">
            <a:extLst>
              <a:ext uri="{FF2B5EF4-FFF2-40B4-BE49-F238E27FC236}">
                <a16:creationId xmlns:a16="http://schemas.microsoft.com/office/drawing/2014/main" id="{BF24D2FD-CA04-4763-B0F8-30942BD5532C}"/>
              </a:ext>
            </a:extLst>
          </p:cNvPr>
          <p:cNvGrpSpPr/>
          <p:nvPr/>
        </p:nvGrpSpPr>
        <p:grpSpPr>
          <a:xfrm>
            <a:off x="1080916" y="-9487432"/>
            <a:ext cx="15744317" cy="8892822"/>
            <a:chOff x="0" y="-47625"/>
            <a:chExt cx="4145309" cy="1523773"/>
          </a:xfrm>
        </p:grpSpPr>
        <p:sp>
          <p:nvSpPr>
            <p:cNvPr id="26" name="Google Shape;1235;p21">
              <a:extLst>
                <a:ext uri="{FF2B5EF4-FFF2-40B4-BE49-F238E27FC236}">
                  <a16:creationId xmlns:a16="http://schemas.microsoft.com/office/drawing/2014/main" id="{1BE717EF-F5CA-472A-B44B-727633D04834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;p21">
              <a:extLst>
                <a:ext uri="{FF2B5EF4-FFF2-40B4-BE49-F238E27FC236}">
                  <a16:creationId xmlns:a16="http://schemas.microsoft.com/office/drawing/2014/main" id="{126C1A66-A41F-4DD9-8DB1-33A87E6AD9F0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F604D77-4160-4024-B4C3-066651757EE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2717" y="-9481573"/>
            <a:ext cx="16006094" cy="8647508"/>
          </a:xfrm>
          <a:prstGeom prst="rect">
            <a:avLst/>
          </a:prstGeom>
        </p:spPr>
      </p:pic>
      <p:sp>
        <p:nvSpPr>
          <p:cNvPr id="29" name="Google Shape;1266;p21">
            <a:extLst>
              <a:ext uri="{FF2B5EF4-FFF2-40B4-BE49-F238E27FC236}">
                <a16:creationId xmlns:a16="http://schemas.microsoft.com/office/drawing/2014/main" id="{64814CBF-E09C-4BB3-AAEC-16485A409F49}"/>
              </a:ext>
            </a:extLst>
          </p:cNvPr>
          <p:cNvSpPr/>
          <p:nvPr/>
        </p:nvSpPr>
        <p:spPr>
          <a:xfrm rot="20181481">
            <a:off x="17415311" y="323281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3703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D3CD42-6948-83ED-BC4C-E6A67D1FB1AD}"/>
              </a:ext>
            </a:extLst>
          </p:cNvPr>
          <p:cNvSpPr/>
          <p:nvPr/>
        </p:nvSpPr>
        <p:spPr>
          <a:xfrm>
            <a:off x="1868504" y="831121"/>
            <a:ext cx="6599207" cy="9144000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1229DB-B1FA-03EA-15F4-DC1B2186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06" y="291680"/>
            <a:ext cx="6884059" cy="935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9E5D5-18E0-E818-8C1F-68663DEF3D28}"/>
              </a:ext>
            </a:extLst>
          </p:cNvPr>
          <p:cNvSpPr txBox="1"/>
          <p:nvPr/>
        </p:nvSpPr>
        <p:spPr>
          <a:xfrm>
            <a:off x="10384876" y="3398033"/>
            <a:ext cx="5829465" cy="1923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950" dirty="0">
                <a:solidFill>
                  <a:srgbClr val="ED7843"/>
                </a:solidFill>
                <a:latin typeface="Anton"/>
              </a:rPr>
              <a:t>Calling Variables:</a:t>
            </a:r>
            <a:br>
              <a:rPr lang="en-US" sz="5950" dirty="0">
                <a:solidFill>
                  <a:srgbClr val="393A3F"/>
                </a:solidFill>
                <a:latin typeface="Anton"/>
              </a:rPr>
            </a:br>
            <a:r>
              <a:rPr lang="en-US" sz="5950" dirty="0">
                <a:solidFill>
                  <a:srgbClr val="393A3F"/>
                </a:solidFill>
                <a:latin typeface="Anton"/>
              </a:rPr>
              <a:t>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269381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92" name="Google Shape;692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93" name="Google Shape;693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3864740-4D72-37C8-3A19-21325CC2272E}"/>
              </a:ext>
            </a:extLst>
          </p:cNvPr>
          <p:cNvSpPr/>
          <p:nvPr/>
        </p:nvSpPr>
        <p:spPr>
          <a:xfrm>
            <a:off x="6831152" y="7691594"/>
            <a:ext cx="10545792" cy="2329133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A4E0C-8F20-B622-3D0B-02383FEF919D}"/>
              </a:ext>
            </a:extLst>
          </p:cNvPr>
          <p:cNvSpPr/>
          <p:nvPr/>
        </p:nvSpPr>
        <p:spPr>
          <a:xfrm>
            <a:off x="857360" y="574801"/>
            <a:ext cx="11386867" cy="6663905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534D435-8892-6957-DE60-95B45EC4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" y="224024"/>
            <a:ext cx="11291798" cy="6673071"/>
          </a:xfrm>
          <a:prstGeom prst="rect">
            <a:avLst/>
          </a:prstGeom>
        </p:spPr>
      </p:pic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C20D62B-0C24-A44D-F1FC-B6526854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79" y="7360399"/>
            <a:ext cx="10534650" cy="2316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CAED2-6855-0103-52B5-37E991724DCA}"/>
              </a:ext>
            </a:extLst>
          </p:cNvPr>
          <p:cNvSpPr txBox="1"/>
          <p:nvPr/>
        </p:nvSpPr>
        <p:spPr>
          <a:xfrm>
            <a:off x="13229223" y="2030728"/>
            <a:ext cx="4264353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950" dirty="0">
                <a:solidFill>
                  <a:srgbClr val="ED7843"/>
                </a:solidFill>
                <a:latin typeface="Anton"/>
              </a:rPr>
              <a:t>Creating</a:t>
            </a:r>
            <a:r>
              <a:rPr lang="en-US" sz="5950" dirty="0">
                <a:solidFill>
                  <a:srgbClr val="393A3F"/>
                </a:solidFill>
                <a:latin typeface="Anton"/>
              </a:rPr>
              <a:t> Functions &amp; Function Call</a:t>
            </a:r>
          </a:p>
        </p:txBody>
      </p:sp>
      <p:grpSp>
        <p:nvGrpSpPr>
          <p:cNvPr id="37" name="Google Shape;728;p14">
            <a:extLst>
              <a:ext uri="{FF2B5EF4-FFF2-40B4-BE49-F238E27FC236}">
                <a16:creationId xmlns:a16="http://schemas.microsoft.com/office/drawing/2014/main" id="{2E862860-54D6-6EDE-594B-63E87BCC0A65}"/>
              </a:ext>
            </a:extLst>
          </p:cNvPr>
          <p:cNvGrpSpPr/>
          <p:nvPr/>
        </p:nvGrpSpPr>
        <p:grpSpPr>
          <a:xfrm>
            <a:off x="418815" y="7885576"/>
            <a:ext cx="5851053" cy="1309821"/>
            <a:chOff x="0" y="0"/>
            <a:chExt cx="7801405" cy="1746426"/>
          </a:xfrm>
        </p:grpSpPr>
        <p:grpSp>
          <p:nvGrpSpPr>
            <p:cNvPr id="10" name="Google Shape;729;p14">
              <a:extLst>
                <a:ext uri="{FF2B5EF4-FFF2-40B4-BE49-F238E27FC236}">
                  <a16:creationId xmlns:a16="http://schemas.microsoft.com/office/drawing/2014/main" id="{DF847340-5F53-A45F-5EB8-2D7F59C99AD9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35" name="Google Shape;730;p14">
                <a:extLst>
                  <a:ext uri="{FF2B5EF4-FFF2-40B4-BE49-F238E27FC236}">
                    <a16:creationId xmlns:a16="http://schemas.microsoft.com/office/drawing/2014/main" id="{8A38C9AC-40CA-9916-6897-C503572FEEA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14">
                <a:extLst>
                  <a:ext uri="{FF2B5EF4-FFF2-40B4-BE49-F238E27FC236}">
                    <a16:creationId xmlns:a16="http://schemas.microsoft.com/office/drawing/2014/main" id="{5DB751E8-3426-3527-E0F6-A4B4ECFFB0C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32;p14">
              <a:extLst>
                <a:ext uri="{FF2B5EF4-FFF2-40B4-BE49-F238E27FC236}">
                  <a16:creationId xmlns:a16="http://schemas.microsoft.com/office/drawing/2014/main" id="{89293F68-86D9-B6C4-3C7E-07426218AE88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33" name="Google Shape;733;p14">
                <a:extLst>
                  <a:ext uri="{FF2B5EF4-FFF2-40B4-BE49-F238E27FC236}">
                    <a16:creationId xmlns:a16="http://schemas.microsoft.com/office/drawing/2014/main" id="{7180C673-537D-533E-F1E0-9B784C47E2C8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4;p14">
                <a:extLst>
                  <a:ext uri="{FF2B5EF4-FFF2-40B4-BE49-F238E27FC236}">
                    <a16:creationId xmlns:a16="http://schemas.microsoft.com/office/drawing/2014/main" id="{4769FEDB-9A25-3215-F6C9-C6EA0525FE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735;p14">
              <a:extLst>
                <a:ext uri="{FF2B5EF4-FFF2-40B4-BE49-F238E27FC236}">
                  <a16:creationId xmlns:a16="http://schemas.microsoft.com/office/drawing/2014/main" id="{123EAD72-D762-FF49-717E-69F333AC287C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31" name="Google Shape;736;p14">
                <a:extLst>
                  <a:ext uri="{FF2B5EF4-FFF2-40B4-BE49-F238E27FC236}">
                    <a16:creationId xmlns:a16="http://schemas.microsoft.com/office/drawing/2014/main" id="{6CD32F12-CEF6-FCF3-5AEA-77157F3CACC3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7;p14">
                <a:extLst>
                  <a:ext uri="{FF2B5EF4-FFF2-40B4-BE49-F238E27FC236}">
                    <a16:creationId xmlns:a16="http://schemas.microsoft.com/office/drawing/2014/main" id="{2043F54C-C134-1786-82D0-7ACF4399C9F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738;p14">
              <a:extLst>
                <a:ext uri="{FF2B5EF4-FFF2-40B4-BE49-F238E27FC236}">
                  <a16:creationId xmlns:a16="http://schemas.microsoft.com/office/drawing/2014/main" id="{95CB99F8-E776-70ED-33C7-12FC96CB00F8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29" name="Google Shape;739;p14">
                <a:extLst>
                  <a:ext uri="{FF2B5EF4-FFF2-40B4-BE49-F238E27FC236}">
                    <a16:creationId xmlns:a16="http://schemas.microsoft.com/office/drawing/2014/main" id="{A0515A4F-3662-1164-3549-D87E030E9063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40;p14">
                <a:extLst>
                  <a:ext uri="{FF2B5EF4-FFF2-40B4-BE49-F238E27FC236}">
                    <a16:creationId xmlns:a16="http://schemas.microsoft.com/office/drawing/2014/main" id="{BB2351DC-677D-E9C5-3BF1-195ED6937E8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741;p14">
              <a:extLst>
                <a:ext uri="{FF2B5EF4-FFF2-40B4-BE49-F238E27FC236}">
                  <a16:creationId xmlns:a16="http://schemas.microsoft.com/office/drawing/2014/main" id="{AA4398E8-3BB5-6E59-3244-AF759D34C2D1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27" name="Google Shape;742;p14">
                <a:extLst>
                  <a:ext uri="{FF2B5EF4-FFF2-40B4-BE49-F238E27FC236}">
                    <a16:creationId xmlns:a16="http://schemas.microsoft.com/office/drawing/2014/main" id="{0EDD4D35-1976-1AFA-27B8-984C723E76CC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43;p14">
                <a:extLst>
                  <a:ext uri="{FF2B5EF4-FFF2-40B4-BE49-F238E27FC236}">
                    <a16:creationId xmlns:a16="http://schemas.microsoft.com/office/drawing/2014/main" id="{EF8D7655-A449-B990-2F62-DA3A2731CBD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744;p14">
              <a:extLst>
                <a:ext uri="{FF2B5EF4-FFF2-40B4-BE49-F238E27FC236}">
                  <a16:creationId xmlns:a16="http://schemas.microsoft.com/office/drawing/2014/main" id="{BBDDFAE6-7D66-C062-B541-EF7ACD3762E4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25" name="Google Shape;745;p14">
                <a:extLst>
                  <a:ext uri="{FF2B5EF4-FFF2-40B4-BE49-F238E27FC236}">
                    <a16:creationId xmlns:a16="http://schemas.microsoft.com/office/drawing/2014/main" id="{9AFD53C0-9729-3A4F-BE9E-6B2C36421E29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46;p14">
                <a:extLst>
                  <a:ext uri="{FF2B5EF4-FFF2-40B4-BE49-F238E27FC236}">
                    <a16:creationId xmlns:a16="http://schemas.microsoft.com/office/drawing/2014/main" id="{482DA3B3-1614-4DBA-B688-D0A445B7AD0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747;p14">
              <a:extLst>
                <a:ext uri="{FF2B5EF4-FFF2-40B4-BE49-F238E27FC236}">
                  <a16:creationId xmlns:a16="http://schemas.microsoft.com/office/drawing/2014/main" id="{99B8AA96-2D13-A1DA-3CA9-0A028F4A0B54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23" name="Google Shape;748;p14">
                <a:extLst>
                  <a:ext uri="{FF2B5EF4-FFF2-40B4-BE49-F238E27FC236}">
                    <a16:creationId xmlns:a16="http://schemas.microsoft.com/office/drawing/2014/main" id="{7ADBC5D1-9C68-FB97-70BA-398C3FB3DC97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49;p14">
                <a:extLst>
                  <a:ext uri="{FF2B5EF4-FFF2-40B4-BE49-F238E27FC236}">
                    <a16:creationId xmlns:a16="http://schemas.microsoft.com/office/drawing/2014/main" id="{27999FB8-A998-AA1A-A89F-1A0A1AAA4CE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750;p14">
              <a:extLst>
                <a:ext uri="{FF2B5EF4-FFF2-40B4-BE49-F238E27FC236}">
                  <a16:creationId xmlns:a16="http://schemas.microsoft.com/office/drawing/2014/main" id="{9644F6F3-A9F8-9322-53F0-5627B7D9049B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21" name="Google Shape;751;p14">
                <a:extLst>
                  <a:ext uri="{FF2B5EF4-FFF2-40B4-BE49-F238E27FC236}">
                    <a16:creationId xmlns:a16="http://schemas.microsoft.com/office/drawing/2014/main" id="{FC34138A-6EBF-8FF2-0812-5351A92CB7C9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2;p14">
                <a:extLst>
                  <a:ext uri="{FF2B5EF4-FFF2-40B4-BE49-F238E27FC236}">
                    <a16:creationId xmlns:a16="http://schemas.microsoft.com/office/drawing/2014/main" id="{EC79AB7F-3EBD-CD62-C479-C4B06457BDC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753;p14">
              <a:extLst>
                <a:ext uri="{FF2B5EF4-FFF2-40B4-BE49-F238E27FC236}">
                  <a16:creationId xmlns:a16="http://schemas.microsoft.com/office/drawing/2014/main" id="{C9619852-3653-9967-0815-D4575716E299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9" name="Google Shape;754;p14">
                <a:extLst>
                  <a:ext uri="{FF2B5EF4-FFF2-40B4-BE49-F238E27FC236}">
                    <a16:creationId xmlns:a16="http://schemas.microsoft.com/office/drawing/2014/main" id="{90BA1155-D41D-82F9-E026-74FA51A406E6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5;p14">
                <a:extLst>
                  <a:ext uri="{FF2B5EF4-FFF2-40B4-BE49-F238E27FC236}">
                    <a16:creationId xmlns:a16="http://schemas.microsoft.com/office/drawing/2014/main" id="{88E4B9A3-DA50-CBA4-B2F4-BD628857BE7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1266;p21">
            <a:extLst>
              <a:ext uri="{FF2B5EF4-FFF2-40B4-BE49-F238E27FC236}">
                <a16:creationId xmlns:a16="http://schemas.microsoft.com/office/drawing/2014/main" id="{5E8A890E-9465-E9BB-5250-BA458227E663}"/>
              </a:ext>
            </a:extLst>
          </p:cNvPr>
          <p:cNvSpPr/>
          <p:nvPr/>
        </p:nvSpPr>
        <p:spPr>
          <a:xfrm rot="21000000">
            <a:off x="13458438" y="578622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14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715" name="Google Shape;715;p14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716" name="Google Shape;716;p1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14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719" name="Google Shape;719;p1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1" name="Google Shape;721;p14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722" name="Google Shape;722;p1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14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25" name="Google Shape;725;p1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6" name="Google Shape;756;p14"/>
          <p:cNvSpPr txBox="1"/>
          <p:nvPr/>
        </p:nvSpPr>
        <p:spPr>
          <a:xfrm>
            <a:off x="12350870" y="2486389"/>
            <a:ext cx="14936566" cy="109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US" sz="5950" dirty="0">
                <a:solidFill>
                  <a:srgbClr val="ED7843"/>
                </a:solidFill>
                <a:latin typeface="Anton"/>
              </a:rPr>
              <a:t>How They Work:</a:t>
            </a:r>
          </a:p>
        </p:txBody>
      </p:sp>
      <p:sp>
        <p:nvSpPr>
          <p:cNvPr id="757" name="Google Shape;757;p14"/>
          <p:cNvSpPr txBox="1"/>
          <p:nvPr/>
        </p:nvSpPr>
        <p:spPr>
          <a:xfrm>
            <a:off x="12350870" y="3777065"/>
            <a:ext cx="10555041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25"/>
              </a:lnSpc>
            </a:pPr>
            <a:r>
              <a:rPr lang="en-US" sz="4400" dirty="0">
                <a:solidFill>
                  <a:srgbClr val="393A3F"/>
                </a:solidFill>
                <a:latin typeface="Anton"/>
                <a:ea typeface="Arimo"/>
                <a:cs typeface="Arimo"/>
              </a:rPr>
              <a:t>Using Similar Approach </a:t>
            </a:r>
            <a:endParaRPr lang="en-US" sz="4400"/>
          </a:p>
          <a:p>
            <a:pPr>
              <a:lnSpc>
                <a:spcPct val="140025"/>
              </a:lnSpc>
            </a:pPr>
            <a:r>
              <a:rPr lang="en-US" sz="4400" dirty="0">
                <a:solidFill>
                  <a:srgbClr val="393A3F"/>
                </a:solidFill>
                <a:latin typeface="Anton"/>
                <a:ea typeface="Arimo"/>
                <a:cs typeface="Arimo"/>
              </a:rPr>
              <a:t>For Multiple Functions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FAB11-56F4-0D5A-C265-BF836B2669AC}"/>
              </a:ext>
            </a:extLst>
          </p:cNvPr>
          <p:cNvSpPr/>
          <p:nvPr/>
        </p:nvSpPr>
        <p:spPr>
          <a:xfrm>
            <a:off x="575094" y="613606"/>
            <a:ext cx="11041811" cy="5952226"/>
          </a:xfrm>
          <a:prstGeom prst="rect">
            <a:avLst/>
          </a:prstGeom>
          <a:solidFill>
            <a:srgbClr val="393A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4F10E-F852-CC76-AD17-7F30A9CA3E63}"/>
              </a:ext>
            </a:extLst>
          </p:cNvPr>
          <p:cNvSpPr/>
          <p:nvPr/>
        </p:nvSpPr>
        <p:spPr>
          <a:xfrm>
            <a:off x="294451" y="7083417"/>
            <a:ext cx="10632056" cy="2242868"/>
          </a:xfrm>
          <a:prstGeom prst="rect">
            <a:avLst/>
          </a:prstGeom>
          <a:solidFill>
            <a:srgbClr val="393A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F37C88D-C50A-FE06-5902-13317C16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3" y="314254"/>
            <a:ext cx="10890849" cy="5831033"/>
          </a:xfrm>
          <a:prstGeom prst="rect">
            <a:avLst/>
          </a:prstGeom>
        </p:spPr>
      </p:pic>
      <p:sp>
        <p:nvSpPr>
          <p:cNvPr id="727" name="Google Shape;727;p14"/>
          <p:cNvSpPr/>
          <p:nvPr/>
        </p:nvSpPr>
        <p:spPr>
          <a:xfrm>
            <a:off x="10535329" y="412301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2AFB73-5F62-C55C-652F-9499A39D9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10" y="6797436"/>
            <a:ext cx="10394111" cy="2234601"/>
          </a:xfrm>
          <a:prstGeom prst="rect">
            <a:avLst/>
          </a:prstGeom>
        </p:spPr>
      </p:pic>
      <p:pic>
        <p:nvPicPr>
          <p:cNvPr id="7" name="Google Shape;1784;p28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69FDBE84-010D-8B0B-E9A0-0DF6A6282CB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37208" y="6413844"/>
            <a:ext cx="5445358" cy="358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6266288" y="493717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17CD5-EF6C-B10D-5EFE-A1F75EC2C572}"/>
              </a:ext>
            </a:extLst>
          </p:cNvPr>
          <p:cNvSpPr/>
          <p:nvPr/>
        </p:nvSpPr>
        <p:spPr>
          <a:xfrm>
            <a:off x="746516" y="325702"/>
            <a:ext cx="10718321" cy="4615132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A0105-BF8F-3CB3-16E2-AB831998662D}"/>
              </a:ext>
            </a:extLst>
          </p:cNvPr>
          <p:cNvSpPr/>
          <p:nvPr/>
        </p:nvSpPr>
        <p:spPr>
          <a:xfrm>
            <a:off x="3010950" y="5544683"/>
            <a:ext cx="10718321" cy="4485736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4A1FBD2-2C57-585B-47BF-F4D47A88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5" y="72715"/>
            <a:ext cx="10760196" cy="4676956"/>
          </a:xfrm>
          <a:prstGeom prst="rect">
            <a:avLst/>
          </a:prstGeom>
        </p:spPr>
      </p:pic>
      <p:pic>
        <p:nvPicPr>
          <p:cNvPr id="2" name="Picture 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E3D2467-215F-28B8-D0EB-6E8C96E0B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725" y="5101196"/>
            <a:ext cx="10760016" cy="4659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12189-123D-4125-659F-A8EFF7F9670B}"/>
              </a:ext>
            </a:extLst>
          </p:cNvPr>
          <p:cNvSpPr txBox="1"/>
          <p:nvPr/>
        </p:nvSpPr>
        <p:spPr>
          <a:xfrm>
            <a:off x="12987068" y="1899250"/>
            <a:ext cx="4509697" cy="28392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950" dirty="0">
                <a:solidFill>
                  <a:srgbClr val="393A3F"/>
                </a:solidFill>
                <a:latin typeface="Anton"/>
              </a:rPr>
              <a:t>Functions To Refresh Data On Display</a:t>
            </a:r>
          </a:p>
        </p:txBody>
      </p:sp>
      <p:grpSp>
        <p:nvGrpSpPr>
          <p:cNvPr id="36" name="Google Shape;728;p14">
            <a:extLst>
              <a:ext uri="{FF2B5EF4-FFF2-40B4-BE49-F238E27FC236}">
                <a16:creationId xmlns:a16="http://schemas.microsoft.com/office/drawing/2014/main" id="{2FBFF03F-E43E-59C3-E5C5-7716D5144ED3}"/>
              </a:ext>
            </a:extLst>
          </p:cNvPr>
          <p:cNvGrpSpPr/>
          <p:nvPr/>
        </p:nvGrpSpPr>
        <p:grpSpPr>
          <a:xfrm rot="5400000" flipH="1">
            <a:off x="-329338" y="7001368"/>
            <a:ext cx="4759435" cy="1051029"/>
            <a:chOff x="0" y="0"/>
            <a:chExt cx="7801405" cy="1746426"/>
          </a:xfrm>
        </p:grpSpPr>
        <p:grpSp>
          <p:nvGrpSpPr>
            <p:cNvPr id="37" name="Google Shape;729;p14">
              <a:extLst>
                <a:ext uri="{FF2B5EF4-FFF2-40B4-BE49-F238E27FC236}">
                  <a16:creationId xmlns:a16="http://schemas.microsoft.com/office/drawing/2014/main" id="{990DE9A9-D21A-15F4-0F0D-0C1925EA66F9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2" name="Google Shape;730;p14">
                <a:extLst>
                  <a:ext uri="{FF2B5EF4-FFF2-40B4-BE49-F238E27FC236}">
                    <a16:creationId xmlns:a16="http://schemas.microsoft.com/office/drawing/2014/main" id="{88EE374E-D73A-438B-939E-4BA740D68885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1;p14">
                <a:extLst>
                  <a:ext uri="{FF2B5EF4-FFF2-40B4-BE49-F238E27FC236}">
                    <a16:creationId xmlns:a16="http://schemas.microsoft.com/office/drawing/2014/main" id="{0086950B-AEF2-AA2D-502A-ADBBEB43E18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732;p14">
              <a:extLst>
                <a:ext uri="{FF2B5EF4-FFF2-40B4-BE49-F238E27FC236}">
                  <a16:creationId xmlns:a16="http://schemas.microsoft.com/office/drawing/2014/main" id="{1A539D94-1BFB-B2F8-E94C-9484A8D2FB02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0" name="Google Shape;733;p14">
                <a:extLst>
                  <a:ext uri="{FF2B5EF4-FFF2-40B4-BE49-F238E27FC236}">
                    <a16:creationId xmlns:a16="http://schemas.microsoft.com/office/drawing/2014/main" id="{AB305E0A-67E8-26B1-243B-0435D9CE59D2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4;p14">
                <a:extLst>
                  <a:ext uri="{FF2B5EF4-FFF2-40B4-BE49-F238E27FC236}">
                    <a16:creationId xmlns:a16="http://schemas.microsoft.com/office/drawing/2014/main" id="{5A083DCF-98CC-624D-879B-D2E748262C1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735;p14">
              <a:extLst>
                <a:ext uri="{FF2B5EF4-FFF2-40B4-BE49-F238E27FC236}">
                  <a16:creationId xmlns:a16="http://schemas.microsoft.com/office/drawing/2014/main" id="{E7C2E7A6-07B1-888F-EC8C-CFB9BB6E8F74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" name="Google Shape;736;p14">
                <a:extLst>
                  <a:ext uri="{FF2B5EF4-FFF2-40B4-BE49-F238E27FC236}">
                    <a16:creationId xmlns:a16="http://schemas.microsoft.com/office/drawing/2014/main" id="{F9CAD285-63A8-71E2-2719-3512CD33E586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37;p14">
                <a:extLst>
                  <a:ext uri="{FF2B5EF4-FFF2-40B4-BE49-F238E27FC236}">
                    <a16:creationId xmlns:a16="http://schemas.microsoft.com/office/drawing/2014/main" id="{B1A49CBA-0ED2-1B68-59BE-3C39337589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738;p14">
              <a:extLst>
                <a:ext uri="{FF2B5EF4-FFF2-40B4-BE49-F238E27FC236}">
                  <a16:creationId xmlns:a16="http://schemas.microsoft.com/office/drawing/2014/main" id="{501DDCEA-AC50-B280-ED5E-506CB7904935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6" name="Google Shape;739;p14">
                <a:extLst>
                  <a:ext uri="{FF2B5EF4-FFF2-40B4-BE49-F238E27FC236}">
                    <a16:creationId xmlns:a16="http://schemas.microsoft.com/office/drawing/2014/main" id="{F1775CD6-A9EF-87D2-80E1-73BAE4838463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40;p14">
                <a:extLst>
                  <a:ext uri="{FF2B5EF4-FFF2-40B4-BE49-F238E27FC236}">
                    <a16:creationId xmlns:a16="http://schemas.microsoft.com/office/drawing/2014/main" id="{08CCAA60-4225-4C17-A0D4-2787D675934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741;p14">
              <a:extLst>
                <a:ext uri="{FF2B5EF4-FFF2-40B4-BE49-F238E27FC236}">
                  <a16:creationId xmlns:a16="http://schemas.microsoft.com/office/drawing/2014/main" id="{DA061897-7D88-7B9B-8F56-5AA9C6D86D0D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4" name="Google Shape;742;p14">
                <a:extLst>
                  <a:ext uri="{FF2B5EF4-FFF2-40B4-BE49-F238E27FC236}">
                    <a16:creationId xmlns:a16="http://schemas.microsoft.com/office/drawing/2014/main" id="{94A65EAF-013B-5CD9-211C-565326B29DA2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43;p14">
                <a:extLst>
                  <a:ext uri="{FF2B5EF4-FFF2-40B4-BE49-F238E27FC236}">
                    <a16:creationId xmlns:a16="http://schemas.microsoft.com/office/drawing/2014/main" id="{CC7C5F6C-6A1F-C4A3-0ECE-4ABC4D63F95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744;p14">
              <a:extLst>
                <a:ext uri="{FF2B5EF4-FFF2-40B4-BE49-F238E27FC236}">
                  <a16:creationId xmlns:a16="http://schemas.microsoft.com/office/drawing/2014/main" id="{CF042E88-E526-A369-E9EB-F077F74595B2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2" name="Google Shape;745;p14">
                <a:extLst>
                  <a:ext uri="{FF2B5EF4-FFF2-40B4-BE49-F238E27FC236}">
                    <a16:creationId xmlns:a16="http://schemas.microsoft.com/office/drawing/2014/main" id="{BEBCAC1A-AF27-CFB3-98B8-209F898801BD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46;p14">
                <a:extLst>
                  <a:ext uri="{FF2B5EF4-FFF2-40B4-BE49-F238E27FC236}">
                    <a16:creationId xmlns:a16="http://schemas.microsoft.com/office/drawing/2014/main" id="{6FDA7C01-56F8-8B13-0F84-CB40768CC60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747;p14">
              <a:extLst>
                <a:ext uri="{FF2B5EF4-FFF2-40B4-BE49-F238E27FC236}">
                  <a16:creationId xmlns:a16="http://schemas.microsoft.com/office/drawing/2014/main" id="{D1731D9F-A207-6031-8F93-561E8BDEB579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0" name="Google Shape;748;p14">
                <a:extLst>
                  <a:ext uri="{FF2B5EF4-FFF2-40B4-BE49-F238E27FC236}">
                    <a16:creationId xmlns:a16="http://schemas.microsoft.com/office/drawing/2014/main" id="{801924B7-F10D-233F-CDB0-67B767344D22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49;p14">
                <a:extLst>
                  <a:ext uri="{FF2B5EF4-FFF2-40B4-BE49-F238E27FC236}">
                    <a16:creationId xmlns:a16="http://schemas.microsoft.com/office/drawing/2014/main" id="{A0B658A4-0969-4BCD-73DF-342D4B99A9E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750;p14">
              <a:extLst>
                <a:ext uri="{FF2B5EF4-FFF2-40B4-BE49-F238E27FC236}">
                  <a16:creationId xmlns:a16="http://schemas.microsoft.com/office/drawing/2014/main" id="{2F8E5B21-7CA1-4019-AD1F-13DEC007FAB2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48" name="Google Shape;751;p14">
                <a:extLst>
                  <a:ext uri="{FF2B5EF4-FFF2-40B4-BE49-F238E27FC236}">
                    <a16:creationId xmlns:a16="http://schemas.microsoft.com/office/drawing/2014/main" id="{18ADEEE0-FEFD-61D6-3C8D-B7332F1FD267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52;p14">
                <a:extLst>
                  <a:ext uri="{FF2B5EF4-FFF2-40B4-BE49-F238E27FC236}">
                    <a16:creationId xmlns:a16="http://schemas.microsoft.com/office/drawing/2014/main" id="{8E9E7426-0085-E9D4-E787-7CB6BF3B196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753;p14">
              <a:extLst>
                <a:ext uri="{FF2B5EF4-FFF2-40B4-BE49-F238E27FC236}">
                  <a16:creationId xmlns:a16="http://schemas.microsoft.com/office/drawing/2014/main" id="{4D2DA4A9-0A9D-FD95-2F3F-F10DA56D1E3E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46" name="Google Shape;754;p14">
                <a:extLst>
                  <a:ext uri="{FF2B5EF4-FFF2-40B4-BE49-F238E27FC236}">
                    <a16:creationId xmlns:a16="http://schemas.microsoft.com/office/drawing/2014/main" id="{549E77BA-D6C9-EF89-A5D0-9D4D854C4CA2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55;p14">
                <a:extLst>
                  <a:ext uri="{FF2B5EF4-FFF2-40B4-BE49-F238E27FC236}">
                    <a16:creationId xmlns:a16="http://schemas.microsoft.com/office/drawing/2014/main" id="{051D8EA2-0686-2D00-247E-C5722F7601D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C5352-E079-4EF1-116C-FD3B53A641ED}"/>
              </a:ext>
            </a:extLst>
          </p:cNvPr>
          <p:cNvSpPr/>
          <p:nvPr/>
        </p:nvSpPr>
        <p:spPr>
          <a:xfrm>
            <a:off x="353785" y="571499"/>
            <a:ext cx="7095226" cy="6771735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93A3F"/>
              </a:solidFill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46E82-91F4-7A28-2A08-A1A850999AD9}"/>
              </a:ext>
            </a:extLst>
          </p:cNvPr>
          <p:cNvSpPr/>
          <p:nvPr/>
        </p:nvSpPr>
        <p:spPr>
          <a:xfrm>
            <a:off x="7992603" y="3353518"/>
            <a:ext cx="9506181" cy="3730924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393A3F"/>
              </a:solidFill>
              <a:cs typeface="Arial"/>
            </a:endParaRPr>
          </a:p>
        </p:txBody>
      </p:sp>
      <p:grpSp>
        <p:nvGrpSpPr>
          <p:cNvPr id="861" name="Google Shape;861;p16"/>
          <p:cNvGrpSpPr/>
          <p:nvPr/>
        </p:nvGrpSpPr>
        <p:grpSpPr>
          <a:xfrm>
            <a:off x="11999777" y="1555444"/>
            <a:ext cx="5851054" cy="1309820"/>
            <a:chOff x="0" y="0"/>
            <a:chExt cx="7801405" cy="1746426"/>
          </a:xfrm>
        </p:grpSpPr>
        <p:grpSp>
          <p:nvGrpSpPr>
            <p:cNvPr id="862" name="Google Shape;862;p16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863" name="Google Shape;863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6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866" name="Google Shape;866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8" name="Google Shape;868;p16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69" name="Google Shape;869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1" name="Google Shape;871;p16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72" name="Google Shape;872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874;p16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75" name="Google Shape;875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7" name="Google Shape;877;p16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78" name="Google Shape;878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16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81" name="Google Shape;881;p1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16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84" name="Google Shape;884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16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87" name="Google Shape;887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6" name="Google Shape;896;p16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97" name="Google Shape;897;p16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6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6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01" name="Google Shape;901;p1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6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3" name="Google Shape;903;p16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04" name="Google Shape;904;p1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6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6" name="Google Shape;906;p16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07" name="Google Shape;907;p1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6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7FEF20A-F02D-DF4D-D200-E911D300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690" y="2971492"/>
            <a:ext cx="9668953" cy="3781604"/>
          </a:xfrm>
          <a:prstGeom prst="rect">
            <a:avLst/>
          </a:prstGeom>
        </p:spPr>
      </p:pic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87CA10C-AAC6-BE71-808A-C2BE32EF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8" y="315275"/>
            <a:ext cx="7218871" cy="6753584"/>
          </a:xfrm>
          <a:prstGeom prst="rect">
            <a:avLst/>
          </a:prstGeom>
        </p:spPr>
      </p:pic>
      <p:sp>
        <p:nvSpPr>
          <p:cNvPr id="909" name="Google Shape;909;p16"/>
          <p:cNvSpPr/>
          <p:nvPr/>
        </p:nvSpPr>
        <p:spPr>
          <a:xfrm>
            <a:off x="15853220" y="820886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83BE6-36B5-FC2E-D1D5-5BF1439F2AC0}"/>
              </a:ext>
            </a:extLst>
          </p:cNvPr>
          <p:cNvSpPr txBox="1"/>
          <p:nvPr/>
        </p:nvSpPr>
        <p:spPr>
          <a:xfrm>
            <a:off x="1750218" y="8368903"/>
            <a:ext cx="14787562" cy="1007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950" dirty="0">
                <a:solidFill>
                  <a:srgbClr val="393A3F"/>
                </a:solidFill>
                <a:latin typeface="Anton"/>
              </a:rPr>
              <a:t>Filling Entry Fields:</a:t>
            </a:r>
            <a:r>
              <a:rPr lang="en-US" sz="5950" dirty="0">
                <a:latin typeface="Anton"/>
              </a:rPr>
              <a:t> </a:t>
            </a:r>
            <a:r>
              <a:rPr lang="en-US" sz="5950" err="1">
                <a:solidFill>
                  <a:srgbClr val="ED7843"/>
                </a:solidFill>
                <a:latin typeface="Anton"/>
              </a:rPr>
              <a:t>addMed_var</a:t>
            </a:r>
            <a:r>
              <a:rPr lang="en-US" sz="5950" dirty="0">
                <a:solidFill>
                  <a:srgbClr val="ED7843"/>
                </a:solidFill>
                <a:latin typeface="Anton"/>
              </a:rPr>
              <a:t> </a:t>
            </a:r>
            <a:r>
              <a:rPr lang="en-US" sz="5950" dirty="0">
                <a:solidFill>
                  <a:srgbClr val="393A3F"/>
                </a:solidFill>
                <a:latin typeface="Anton"/>
              </a:rPr>
              <a:t>&amp;</a:t>
            </a:r>
            <a:r>
              <a:rPr lang="en-US" sz="5950" dirty="0">
                <a:latin typeface="Anton"/>
              </a:rPr>
              <a:t> </a:t>
            </a:r>
            <a:r>
              <a:rPr lang="en-US" sz="5950" err="1">
                <a:solidFill>
                  <a:srgbClr val="FF4F63"/>
                </a:solidFill>
                <a:latin typeface="Anton"/>
              </a:rPr>
              <a:t>refMed_var</a:t>
            </a:r>
            <a:endParaRPr lang="en-US" sz="5950">
              <a:solidFill>
                <a:srgbClr val="FF4F63"/>
              </a:solidFill>
              <a:latin typeface="Anto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17"/>
          <p:cNvGrpSpPr/>
          <p:nvPr/>
        </p:nvGrpSpPr>
        <p:grpSpPr>
          <a:xfrm>
            <a:off x="417483" y="328620"/>
            <a:ext cx="5290337" cy="1115726"/>
            <a:chOff x="0" y="-241100"/>
            <a:chExt cx="7801404" cy="1746426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925" name="Google Shape;92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7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7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931" name="Google Shape;93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3" name="Google Shape;933;p17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934" name="Google Shape;934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7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937" name="Google Shape;93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7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17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943" name="Google Shape;943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7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946" name="Google Shape;94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17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980" name="Google Shape;980;p1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981" name="Google Shape;981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984" name="Google Shape;984;p1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1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987" name="Google Shape;987;p1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990" name="Google Shape;990;p1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3" name="Google Shape;993;p17"/>
          <p:cNvSpPr txBox="1"/>
          <p:nvPr/>
        </p:nvSpPr>
        <p:spPr>
          <a:xfrm>
            <a:off x="6488239" y="341506"/>
            <a:ext cx="5303691" cy="109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950" dirty="0">
                <a:solidFill>
                  <a:srgbClr val="393A3F"/>
                </a:solidFill>
                <a:latin typeface="Anton"/>
                <a:sym typeface="Anton"/>
              </a:rPr>
              <a:t>Update Functions</a:t>
            </a:r>
            <a:endParaRPr lang="en-US" sz="59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4779D-4C28-A574-1B1F-A89DDB9F44D6}"/>
              </a:ext>
            </a:extLst>
          </p:cNvPr>
          <p:cNvSpPr/>
          <p:nvPr/>
        </p:nvSpPr>
        <p:spPr>
          <a:xfrm>
            <a:off x="8613577" y="2318348"/>
            <a:ext cx="9359659" cy="4981754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93A3F"/>
              </a:solidFill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6C2F5-73ED-741C-1473-0939F00EBEF5}"/>
              </a:ext>
            </a:extLst>
          </p:cNvPr>
          <p:cNvSpPr/>
          <p:nvPr/>
        </p:nvSpPr>
        <p:spPr>
          <a:xfrm flipV="1">
            <a:off x="3147095" y="8512592"/>
            <a:ext cx="10923482" cy="753394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4FBFE-9EE9-577A-B78B-665A6CF1863A}"/>
              </a:ext>
            </a:extLst>
          </p:cNvPr>
          <p:cNvSpPr/>
          <p:nvPr/>
        </p:nvSpPr>
        <p:spPr>
          <a:xfrm>
            <a:off x="129396" y="2318084"/>
            <a:ext cx="8404549" cy="4499299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200D9DE-7D80-8CAB-17EA-738B53F5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95450"/>
            <a:ext cx="9353550" cy="5391150"/>
          </a:xfrm>
          <a:prstGeom prst="rect">
            <a:avLst/>
          </a:prstGeom>
        </p:spPr>
      </p:pic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33DF165-9360-663B-69CE-0FE7863A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6" y="2112034"/>
            <a:ext cx="8410575" cy="4514850"/>
          </a:xfrm>
          <a:prstGeom prst="rect">
            <a:avLst/>
          </a:prstGeom>
        </p:spPr>
      </p:pic>
      <p:sp>
        <p:nvSpPr>
          <p:cNvPr id="8" name="Google Shape;1324;p22">
            <a:extLst>
              <a:ext uri="{FF2B5EF4-FFF2-40B4-BE49-F238E27FC236}">
                <a16:creationId xmlns:a16="http://schemas.microsoft.com/office/drawing/2014/main" id="{51428BC6-E1FF-17D4-8CDB-83CA516B9F3E}"/>
              </a:ext>
            </a:extLst>
          </p:cNvPr>
          <p:cNvSpPr/>
          <p:nvPr/>
        </p:nvSpPr>
        <p:spPr>
          <a:xfrm>
            <a:off x="12013922" y="23246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9" name="Picture 8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9736274D-5225-0FB1-9EBC-3B06217B7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844" y="7978086"/>
            <a:ext cx="10937575" cy="105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18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003" name="Google Shape;1003;p18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004" name="Google Shape;1004;p1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8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6" name="Google Shape;1006;p18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007" name="Google Shape;1007;p1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8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18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010" name="Google Shape;1010;p1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8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2" name="Google Shape;1012;p18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013" name="Google Shape;1013;p1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8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6" name="Google Shape;1036;p18"/>
          <p:cNvSpPr/>
          <p:nvPr/>
        </p:nvSpPr>
        <p:spPr>
          <a:xfrm>
            <a:off x="13722281" y="89867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E93804-5342-B4DB-8A1F-638ADC6F1E52}"/>
              </a:ext>
            </a:extLst>
          </p:cNvPr>
          <p:cNvSpPr/>
          <p:nvPr/>
        </p:nvSpPr>
        <p:spPr>
          <a:xfrm>
            <a:off x="507292" y="402892"/>
            <a:ext cx="9381226" cy="5456208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ACB62B-B615-BACC-5795-35BB1FCAE0B4}"/>
              </a:ext>
            </a:extLst>
          </p:cNvPr>
          <p:cNvSpPr/>
          <p:nvPr/>
        </p:nvSpPr>
        <p:spPr>
          <a:xfrm>
            <a:off x="8767084" y="4371043"/>
            <a:ext cx="9251830" cy="4938624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253F74A-3AE6-2F6F-32F7-4F45CE75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0" y="246179"/>
            <a:ext cx="9309160" cy="5726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91C9F-9B3C-D9AE-8A74-F6B6878D0101}"/>
              </a:ext>
            </a:extLst>
          </p:cNvPr>
          <p:cNvSpPr txBox="1"/>
          <p:nvPr/>
        </p:nvSpPr>
        <p:spPr>
          <a:xfrm>
            <a:off x="11054064" y="641099"/>
            <a:ext cx="423429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solidFill>
                  <a:srgbClr val="393A3F"/>
                </a:solidFill>
                <a:latin typeface="Anton"/>
              </a:rPr>
              <a:t>Data</a:t>
            </a:r>
            <a:r>
              <a:rPr lang="en-US" sz="9600" dirty="0">
                <a:solidFill>
                  <a:srgbClr val="ED7843"/>
                </a:solidFill>
                <a:latin typeface="Anton"/>
              </a:rPr>
              <a:t> Search</a:t>
            </a:r>
          </a:p>
        </p:txBody>
      </p:sp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BE2363B-BD76-13C3-0E96-11679991A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293" y="4161078"/>
            <a:ext cx="9251112" cy="4940960"/>
          </a:xfrm>
          <a:prstGeom prst="rect">
            <a:avLst/>
          </a:prstGeom>
        </p:spPr>
      </p:pic>
      <p:grpSp>
        <p:nvGrpSpPr>
          <p:cNvPr id="40" name="Google Shape;1110;p19">
            <a:extLst>
              <a:ext uri="{FF2B5EF4-FFF2-40B4-BE49-F238E27FC236}">
                <a16:creationId xmlns:a16="http://schemas.microsoft.com/office/drawing/2014/main" id="{5DE83D9F-FF7E-3A95-10C9-0027B1C8D1B9}"/>
              </a:ext>
            </a:extLst>
          </p:cNvPr>
          <p:cNvGrpSpPr/>
          <p:nvPr/>
        </p:nvGrpSpPr>
        <p:grpSpPr>
          <a:xfrm>
            <a:off x="2495108" y="6257291"/>
            <a:ext cx="5851053" cy="1309821"/>
            <a:chOff x="0" y="0"/>
            <a:chExt cx="7801405" cy="1746426"/>
          </a:xfrm>
        </p:grpSpPr>
        <p:grpSp>
          <p:nvGrpSpPr>
            <p:cNvPr id="13" name="Google Shape;1111;p19">
              <a:extLst>
                <a:ext uri="{FF2B5EF4-FFF2-40B4-BE49-F238E27FC236}">
                  <a16:creationId xmlns:a16="http://schemas.microsoft.com/office/drawing/2014/main" id="{A3ED2B87-503E-B994-4B57-DDA512C47DC4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38" name="Google Shape;1112;p19">
                <a:extLst>
                  <a:ext uri="{FF2B5EF4-FFF2-40B4-BE49-F238E27FC236}">
                    <a16:creationId xmlns:a16="http://schemas.microsoft.com/office/drawing/2014/main" id="{B994891B-EC51-A646-7DE6-07CF60503DF5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13;p19">
                <a:extLst>
                  <a:ext uri="{FF2B5EF4-FFF2-40B4-BE49-F238E27FC236}">
                    <a16:creationId xmlns:a16="http://schemas.microsoft.com/office/drawing/2014/main" id="{F6583968-9ABC-3D06-8A64-31B8B7CB413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114;p19">
              <a:extLst>
                <a:ext uri="{FF2B5EF4-FFF2-40B4-BE49-F238E27FC236}">
                  <a16:creationId xmlns:a16="http://schemas.microsoft.com/office/drawing/2014/main" id="{FAE169E0-A51B-AF29-FCAA-E815277D5A02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36" name="Google Shape;1115;p19">
                <a:extLst>
                  <a:ext uri="{FF2B5EF4-FFF2-40B4-BE49-F238E27FC236}">
                    <a16:creationId xmlns:a16="http://schemas.microsoft.com/office/drawing/2014/main" id="{AE824088-99EC-1EC3-6339-9B4EFD6EB2B1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16;p19">
                <a:extLst>
                  <a:ext uri="{FF2B5EF4-FFF2-40B4-BE49-F238E27FC236}">
                    <a16:creationId xmlns:a16="http://schemas.microsoft.com/office/drawing/2014/main" id="{115B5052-8D2A-F3D9-E675-2AC24AB34E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117;p19">
              <a:extLst>
                <a:ext uri="{FF2B5EF4-FFF2-40B4-BE49-F238E27FC236}">
                  <a16:creationId xmlns:a16="http://schemas.microsoft.com/office/drawing/2014/main" id="{9B33AFA8-0646-B910-769D-657D20A98D5F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34" name="Google Shape;1118;p19">
                <a:extLst>
                  <a:ext uri="{FF2B5EF4-FFF2-40B4-BE49-F238E27FC236}">
                    <a16:creationId xmlns:a16="http://schemas.microsoft.com/office/drawing/2014/main" id="{979C704C-FD25-F906-6FB8-5F9CED31F339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19;p19">
                <a:extLst>
                  <a:ext uri="{FF2B5EF4-FFF2-40B4-BE49-F238E27FC236}">
                    <a16:creationId xmlns:a16="http://schemas.microsoft.com/office/drawing/2014/main" id="{E6003B71-53C5-B5E9-A25F-A6B9C9A4C91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120;p19">
              <a:extLst>
                <a:ext uri="{FF2B5EF4-FFF2-40B4-BE49-F238E27FC236}">
                  <a16:creationId xmlns:a16="http://schemas.microsoft.com/office/drawing/2014/main" id="{891E2C31-269A-267F-52BA-4D77779C5794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32" name="Google Shape;1121;p19">
                <a:extLst>
                  <a:ext uri="{FF2B5EF4-FFF2-40B4-BE49-F238E27FC236}">
                    <a16:creationId xmlns:a16="http://schemas.microsoft.com/office/drawing/2014/main" id="{06778611-6941-BE02-7DFC-8EEA9365053C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22;p19">
                <a:extLst>
                  <a:ext uri="{FF2B5EF4-FFF2-40B4-BE49-F238E27FC236}">
                    <a16:creationId xmlns:a16="http://schemas.microsoft.com/office/drawing/2014/main" id="{90A44BDC-4A50-B996-5A2E-ACC97BB37D0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123;p19">
              <a:extLst>
                <a:ext uri="{FF2B5EF4-FFF2-40B4-BE49-F238E27FC236}">
                  <a16:creationId xmlns:a16="http://schemas.microsoft.com/office/drawing/2014/main" id="{52C7DCEA-6466-2875-36EC-995BBEDD1B95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30" name="Google Shape;1124;p19">
                <a:extLst>
                  <a:ext uri="{FF2B5EF4-FFF2-40B4-BE49-F238E27FC236}">
                    <a16:creationId xmlns:a16="http://schemas.microsoft.com/office/drawing/2014/main" id="{EFA108BB-B2A4-789D-F95F-29867B325424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25;p19">
                <a:extLst>
                  <a:ext uri="{FF2B5EF4-FFF2-40B4-BE49-F238E27FC236}">
                    <a16:creationId xmlns:a16="http://schemas.microsoft.com/office/drawing/2014/main" id="{37C63CF2-51FA-5145-139C-84F37ECB352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126;p19">
              <a:extLst>
                <a:ext uri="{FF2B5EF4-FFF2-40B4-BE49-F238E27FC236}">
                  <a16:creationId xmlns:a16="http://schemas.microsoft.com/office/drawing/2014/main" id="{DFC416F0-F38E-0A16-83D5-985123C9D239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28" name="Google Shape;1127;p19">
                <a:extLst>
                  <a:ext uri="{FF2B5EF4-FFF2-40B4-BE49-F238E27FC236}">
                    <a16:creationId xmlns:a16="http://schemas.microsoft.com/office/drawing/2014/main" id="{558FCB16-67F0-15F7-3BD8-DDF4D3A3D1B5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28;p19">
                <a:extLst>
                  <a:ext uri="{FF2B5EF4-FFF2-40B4-BE49-F238E27FC236}">
                    <a16:creationId xmlns:a16="http://schemas.microsoft.com/office/drawing/2014/main" id="{FDBC2041-3498-1623-E006-C197DD3F821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129;p19">
              <a:extLst>
                <a:ext uri="{FF2B5EF4-FFF2-40B4-BE49-F238E27FC236}">
                  <a16:creationId xmlns:a16="http://schemas.microsoft.com/office/drawing/2014/main" id="{ADAF66A3-C2FB-8596-632D-1A4CAD76891A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26" name="Google Shape;1130;p19">
                <a:extLst>
                  <a:ext uri="{FF2B5EF4-FFF2-40B4-BE49-F238E27FC236}">
                    <a16:creationId xmlns:a16="http://schemas.microsoft.com/office/drawing/2014/main" id="{484B68C6-2709-2230-20EA-18970C436EB2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31;p19">
                <a:extLst>
                  <a:ext uri="{FF2B5EF4-FFF2-40B4-BE49-F238E27FC236}">
                    <a16:creationId xmlns:a16="http://schemas.microsoft.com/office/drawing/2014/main" id="{D9CC1D04-3F6D-E00C-BF0C-0DFDE5F8D8B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1132;p19">
              <a:extLst>
                <a:ext uri="{FF2B5EF4-FFF2-40B4-BE49-F238E27FC236}">
                  <a16:creationId xmlns:a16="http://schemas.microsoft.com/office/drawing/2014/main" id="{A075F143-D6BD-5186-4C2F-6A2BCF1048A2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24" name="Google Shape;1133;p19">
                <a:extLst>
                  <a:ext uri="{FF2B5EF4-FFF2-40B4-BE49-F238E27FC236}">
                    <a16:creationId xmlns:a16="http://schemas.microsoft.com/office/drawing/2014/main" id="{AC7284EF-39B4-5061-7053-B958FE87C507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34;p19">
                <a:extLst>
                  <a:ext uri="{FF2B5EF4-FFF2-40B4-BE49-F238E27FC236}">
                    <a16:creationId xmlns:a16="http://schemas.microsoft.com/office/drawing/2014/main" id="{BA5B2524-07B0-985F-33CB-2D9678410AA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1135;p19">
              <a:extLst>
                <a:ext uri="{FF2B5EF4-FFF2-40B4-BE49-F238E27FC236}">
                  <a16:creationId xmlns:a16="http://schemas.microsoft.com/office/drawing/2014/main" id="{231CBF68-D5D2-1844-62AC-7EB66DF77672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22" name="Google Shape;1136;p19">
                <a:extLst>
                  <a:ext uri="{FF2B5EF4-FFF2-40B4-BE49-F238E27FC236}">
                    <a16:creationId xmlns:a16="http://schemas.microsoft.com/office/drawing/2014/main" id="{291FF76D-189C-0462-5C0C-42068FC5041E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37;p19">
                <a:extLst>
                  <a:ext uri="{FF2B5EF4-FFF2-40B4-BE49-F238E27FC236}">
                    <a16:creationId xmlns:a16="http://schemas.microsoft.com/office/drawing/2014/main" id="{1B713B26-CA63-31A7-60A8-26C2ED924F5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F639C-C304-6CC0-96E0-FE050ABEA3F4}"/>
              </a:ext>
            </a:extLst>
          </p:cNvPr>
          <p:cNvSpPr/>
          <p:nvPr/>
        </p:nvSpPr>
        <p:spPr>
          <a:xfrm>
            <a:off x="415147" y="410734"/>
            <a:ext cx="9445924" cy="3925019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3C8CB-1339-C9DD-2591-8A1428455587}"/>
              </a:ext>
            </a:extLst>
          </p:cNvPr>
          <p:cNvSpPr/>
          <p:nvPr/>
        </p:nvSpPr>
        <p:spPr>
          <a:xfrm>
            <a:off x="458279" y="4680809"/>
            <a:ext cx="10761452" cy="4162245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66F35-C9FB-87BE-13B3-BB6B9627A4DA}"/>
              </a:ext>
            </a:extLst>
          </p:cNvPr>
          <p:cNvSpPr/>
          <p:nvPr/>
        </p:nvSpPr>
        <p:spPr>
          <a:xfrm>
            <a:off x="10162995" y="1963488"/>
            <a:ext cx="4485737" cy="1639020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5C4495-0BDE-7296-5C89-D742F0109BE8}"/>
              </a:ext>
            </a:extLst>
          </p:cNvPr>
          <p:cNvSpPr/>
          <p:nvPr/>
        </p:nvSpPr>
        <p:spPr>
          <a:xfrm>
            <a:off x="12470561" y="3882866"/>
            <a:ext cx="4744528" cy="6146320"/>
          </a:xfrm>
          <a:prstGeom prst="rect">
            <a:avLst/>
          </a:prstGeom>
          <a:solidFill>
            <a:srgbClr val="393A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7" name="Google Shape;1097;p19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098" name="Google Shape;1098;p19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099" name="Google Shape;1099;p1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9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1" name="Google Shape;1101;p19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102" name="Google Shape;1102;p1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9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4" name="Google Shape;1104;p19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105" name="Google Shape;1105;p1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9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19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108" name="Google Shape;1108;p1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9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392E6F-F0A3-31DA-0D34-730F8E88D9C3}"/>
              </a:ext>
            </a:extLst>
          </p:cNvPr>
          <p:cNvSpPr txBox="1"/>
          <p:nvPr/>
        </p:nvSpPr>
        <p:spPr>
          <a:xfrm>
            <a:off x="10053205" y="98517"/>
            <a:ext cx="1013113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dirty="0">
                <a:solidFill>
                  <a:srgbClr val="393A3F"/>
                </a:solidFill>
                <a:latin typeface="Anton"/>
              </a:rPr>
              <a:t>Ways To Erase Data:</a:t>
            </a:r>
          </a:p>
          <a:p>
            <a:r>
              <a:rPr lang="en-US" sz="5000" dirty="0">
                <a:solidFill>
                  <a:srgbClr val="ED7843"/>
                </a:solidFill>
                <a:latin typeface="Anton"/>
              </a:rPr>
              <a:t>Methods</a:t>
            </a:r>
            <a:endParaRPr lang="en-US" sz="5000" dirty="0">
              <a:solidFill>
                <a:srgbClr val="393A3F"/>
              </a:solidFill>
              <a:latin typeface="Anton"/>
            </a:endParaRPr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D488773B-08C0-5DBC-235A-C8512A5C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3" y="219092"/>
            <a:ext cx="9465154" cy="4029614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B69F2CF-028B-12E7-8B19-EAB5EDE8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16" y="4679667"/>
            <a:ext cx="10786074" cy="4005172"/>
          </a:xfrm>
          <a:prstGeom prst="rect">
            <a:avLst/>
          </a:prstGeom>
        </p:spPr>
      </p:pic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148117C-FAB4-F840-AE94-7351425E3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332" y="1851852"/>
            <a:ext cx="4385453" cy="1600559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6804C95-7AB4-691A-B5FE-CB15DB1BD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2376" y="3714791"/>
            <a:ext cx="4758006" cy="6179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234;p21">
            <a:extLst>
              <a:ext uri="{FF2B5EF4-FFF2-40B4-BE49-F238E27FC236}">
                <a16:creationId xmlns:a16="http://schemas.microsoft.com/office/drawing/2014/main" id="{E9F8BB93-14F3-9A1C-2EEA-3A9E2D6BBCB5}"/>
              </a:ext>
            </a:extLst>
          </p:cNvPr>
          <p:cNvGrpSpPr/>
          <p:nvPr/>
        </p:nvGrpSpPr>
        <p:grpSpPr>
          <a:xfrm>
            <a:off x="1523148" y="716311"/>
            <a:ext cx="14743669" cy="7805518"/>
            <a:chOff x="0" y="-47625"/>
            <a:chExt cx="4145309" cy="1523773"/>
          </a:xfrm>
        </p:grpSpPr>
        <p:sp>
          <p:nvSpPr>
            <p:cNvPr id="3" name="Google Shape;1235;p21">
              <a:extLst>
                <a:ext uri="{FF2B5EF4-FFF2-40B4-BE49-F238E27FC236}">
                  <a16:creationId xmlns:a16="http://schemas.microsoft.com/office/drawing/2014/main" id="{BA136CDF-AFFC-BBF2-224C-6523E6B12904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36;p21">
              <a:extLst>
                <a:ext uri="{FF2B5EF4-FFF2-40B4-BE49-F238E27FC236}">
                  <a16:creationId xmlns:a16="http://schemas.microsoft.com/office/drawing/2014/main" id="{A2BDE08A-430A-6CF7-7126-33AFA3D262C3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CF233-9D0A-5FBB-A4E5-9F25BCC2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41" y="355088"/>
            <a:ext cx="14539821" cy="7937803"/>
          </a:xfrm>
          <a:prstGeom prst="rect">
            <a:avLst/>
          </a:prstGeom>
        </p:spPr>
      </p:pic>
      <p:pic>
        <p:nvPicPr>
          <p:cNvPr id="15" name="Picture 1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EE07A26-289E-0027-F438-F3937F7E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5" y="4981755"/>
            <a:ext cx="6402777" cy="2911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ED784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2B2D1A-221F-4A6B-9834-4C91C989E979}"/>
              </a:ext>
            </a:extLst>
          </p:cNvPr>
          <p:cNvSpPr/>
          <p:nvPr/>
        </p:nvSpPr>
        <p:spPr>
          <a:xfrm>
            <a:off x="1766617" y="4612885"/>
            <a:ext cx="5175849" cy="366622"/>
          </a:xfrm>
          <a:prstGeom prst="rect">
            <a:avLst/>
          </a:prstGeom>
          <a:noFill/>
          <a:ln w="57150">
            <a:solidFill>
              <a:srgbClr val="ED784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82A40E-8ACC-B6E1-485B-009B4F121D4B}"/>
                  </a:ext>
                </a:extLst>
              </p14:cNvPr>
              <p14:cNvContentPartPr/>
              <p14:nvPr/>
            </p14:nvContentPartPr>
            <p14:xfrm>
              <a:off x="10787062" y="6024562"/>
              <a:ext cx="23812" cy="2381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82A40E-8ACC-B6E1-485B-009B4F121D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462" y="4857774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B01212-B064-B95B-4BA7-915AF8B5AC46}"/>
                  </a:ext>
                </a:extLst>
              </p14:cNvPr>
              <p14:cNvContentPartPr/>
              <p14:nvPr/>
            </p14:nvContentPartPr>
            <p14:xfrm>
              <a:off x="12001500" y="4405312"/>
              <a:ext cx="23812" cy="2381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B01212-B064-B95B-4BA7-915AF8B5AC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4712" y="3214712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20C9FE-3935-E9F1-6CDE-08C4136AFF1E}"/>
                  </a:ext>
                </a:extLst>
              </p14:cNvPr>
              <p14:cNvContentPartPr/>
              <p14:nvPr/>
            </p14:nvContentPartPr>
            <p14:xfrm>
              <a:off x="12001500" y="6310312"/>
              <a:ext cx="23812" cy="2381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20C9FE-3935-E9F1-6CDE-08C4136AFF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4712" y="5119712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2B1F49-157A-2757-3D63-735BD25E396C}"/>
                  </a:ext>
                </a:extLst>
              </p14:cNvPr>
              <p14:cNvContentPartPr/>
              <p14:nvPr/>
            </p14:nvContentPartPr>
            <p14:xfrm>
              <a:off x="11739562" y="8715375"/>
              <a:ext cx="23812" cy="2381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2B1F49-157A-2757-3D63-735BD25E39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2774" y="7524775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B27FB1-032A-946F-3AB1-C9961AA9E6A1}"/>
                  </a:ext>
                </a:extLst>
              </p14:cNvPr>
              <p14:cNvContentPartPr/>
              <p14:nvPr/>
            </p14:nvContentPartPr>
            <p14:xfrm>
              <a:off x="11596687" y="6286500"/>
              <a:ext cx="23812" cy="2381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B27FB1-032A-946F-3AB1-C9961AA9E6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9899" y="5119712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F94BFC-042E-0534-C63E-B371E14A03D1}"/>
                  </a:ext>
                </a:extLst>
              </p14:cNvPr>
              <p14:cNvContentPartPr/>
              <p14:nvPr/>
            </p14:nvContentPartPr>
            <p14:xfrm>
              <a:off x="11239500" y="8524875"/>
              <a:ext cx="23812" cy="2381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F94BFC-042E-0534-C63E-B371E14A03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2712" y="7358087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5EF31BB-4856-31FA-21FB-05BD42C728A0}"/>
                  </a:ext>
                </a:extLst>
              </p14:cNvPr>
              <p14:cNvContentPartPr/>
              <p14:nvPr/>
            </p14:nvContentPartPr>
            <p14:xfrm>
              <a:off x="11334750" y="8429625"/>
              <a:ext cx="23812" cy="2381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5EF31BB-4856-31FA-21FB-05BD42C728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67962" y="7262837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9F7606-756C-A814-9600-770F7057EEA6}"/>
                  </a:ext>
                </a:extLst>
              </p14:cNvPr>
              <p14:cNvContentPartPr/>
              <p14:nvPr/>
            </p14:nvContentPartPr>
            <p14:xfrm>
              <a:off x="9548812" y="8453437"/>
              <a:ext cx="23812" cy="2381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9F7606-756C-A814-9600-770F7057EE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8212" y="7262837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3710D6-50C6-766F-D98A-E825CF987295}"/>
                  </a:ext>
                </a:extLst>
              </p14:cNvPr>
              <p14:cNvContentPartPr/>
              <p14:nvPr/>
            </p14:nvContentPartPr>
            <p14:xfrm>
              <a:off x="9525000" y="8453437"/>
              <a:ext cx="23812" cy="2381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3710D6-50C6-766F-D98A-E825CF9872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8212" y="7262837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B8E2D-5E27-8BB9-D705-44DAC02794AA}"/>
                  </a:ext>
                </a:extLst>
              </p14:cNvPr>
              <p14:cNvContentPartPr/>
              <p14:nvPr/>
            </p14:nvContentPartPr>
            <p14:xfrm>
              <a:off x="9525000" y="8453437"/>
              <a:ext cx="23812" cy="2381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B8E2D-5E27-8BB9-D705-44DAC02794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8212" y="7262837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5A6A59-6B20-3274-68CE-1A8A1E5C6A2B}"/>
                  </a:ext>
                </a:extLst>
              </p14:cNvPr>
              <p14:cNvContentPartPr/>
              <p14:nvPr/>
            </p14:nvContentPartPr>
            <p14:xfrm>
              <a:off x="7024687" y="7477125"/>
              <a:ext cx="23812" cy="2381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5A6A59-6B20-3274-68CE-1A8A1E5C6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7899" y="6310337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1AAF1B-4EE4-7B99-0A38-9CBECFBDA6F7}"/>
                  </a:ext>
                </a:extLst>
              </p14:cNvPr>
              <p14:cNvContentPartPr/>
              <p14:nvPr/>
            </p14:nvContentPartPr>
            <p14:xfrm>
              <a:off x="7810500" y="1428750"/>
              <a:ext cx="23812" cy="2381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1AAF1B-4EE4-7B99-0A38-9CBECFBDA6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3712" y="238150"/>
                <a:ext cx="2381200" cy="23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B1A3D5-834A-C1FD-C621-A8958E6BCD7C}"/>
                  </a:ext>
                </a:extLst>
              </p14:cNvPr>
              <p14:cNvContentPartPr/>
              <p14:nvPr/>
            </p14:nvContentPartPr>
            <p14:xfrm>
              <a:off x="13430250" y="5834062"/>
              <a:ext cx="23812" cy="2381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B1A3D5-834A-C1FD-C621-A8958E6BC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3462" y="4667274"/>
                <a:ext cx="2381200" cy="23812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93FDE74-F18C-8CFD-F084-6FCE76B437E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33258" y="4980497"/>
            <a:ext cx="5569070" cy="3733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C609701-5D75-B842-5CF8-9AE33E45FA91}"/>
                  </a:ext>
                </a:extLst>
              </p14:cNvPr>
              <p14:cNvContentPartPr/>
              <p14:nvPr/>
            </p14:nvContentPartPr>
            <p14:xfrm>
              <a:off x="7334250" y="3905250"/>
              <a:ext cx="23812" cy="2381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C609701-5D75-B842-5CF8-9AE33E45FA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7462" y="2738462"/>
                <a:ext cx="2381200" cy="23812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BC9602AC-8D68-F516-36B6-4CC6E59A2A7A}"/>
              </a:ext>
            </a:extLst>
          </p:cNvPr>
          <p:cNvSpPr/>
          <p:nvPr/>
        </p:nvSpPr>
        <p:spPr>
          <a:xfrm>
            <a:off x="7580461" y="4606145"/>
            <a:ext cx="7461848" cy="3666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37A15-2E75-9837-998A-1013FC7B4C68}"/>
              </a:ext>
            </a:extLst>
          </p:cNvPr>
          <p:cNvSpPr/>
          <p:nvPr/>
        </p:nvSpPr>
        <p:spPr>
          <a:xfrm>
            <a:off x="6167437" y="2405062"/>
            <a:ext cx="1552754" cy="1833113"/>
          </a:xfrm>
          <a:prstGeom prst="rect">
            <a:avLst/>
          </a:prstGeom>
          <a:noFill/>
          <a:ln w="57150">
            <a:solidFill>
              <a:srgbClr val="5EC9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C0C45F6-2894-65C6-1FC4-F998A493A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20420" y="1426144"/>
            <a:ext cx="6103190" cy="2754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5EC9C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5CDC74-D33D-E62C-F317-749B882C004A}"/>
              </a:ext>
            </a:extLst>
          </p:cNvPr>
          <p:cNvSpPr txBox="1"/>
          <p:nvPr/>
        </p:nvSpPr>
        <p:spPr>
          <a:xfrm>
            <a:off x="4415645" y="8733346"/>
            <a:ext cx="947737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rgbClr val="393A3F"/>
                </a:solidFill>
                <a:latin typeface="Anton"/>
              </a:rPr>
              <a:t>Buttons &amp; Labeling</a:t>
            </a:r>
            <a:endParaRPr lang="en-US">
              <a:solidFill>
                <a:srgbClr val="393A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F86AC-6F10-41A0-9C78-29FEB7C89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1"/>
          <a:stretch/>
        </p:blipFill>
        <p:spPr>
          <a:xfrm>
            <a:off x="9144000" y="1409545"/>
            <a:ext cx="8903595" cy="6917790"/>
          </a:xfrm>
          <a:prstGeom prst="rect">
            <a:avLst/>
          </a:prstGeom>
        </p:spPr>
      </p:pic>
      <p:grpSp>
        <p:nvGrpSpPr>
          <p:cNvPr id="459" name="Google Shape;459;p11"/>
          <p:cNvGrpSpPr/>
          <p:nvPr/>
        </p:nvGrpSpPr>
        <p:grpSpPr>
          <a:xfrm>
            <a:off x="711529" y="8506142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711529" y="8330074"/>
            <a:ext cx="652952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711530" y="325787"/>
            <a:ext cx="10272670" cy="84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 dirty="0">
                <a:solidFill>
                  <a:srgbClr val="393A3F"/>
                </a:solidFill>
                <a:latin typeface="Anton" pitchFamily="2" charset="0"/>
                <a:ea typeface="Segoe UI Black" panose="020B0A02040204020203" pitchFamily="34" charset="0"/>
                <a:cs typeface="Anton"/>
                <a:sym typeface="Anton"/>
              </a:rPr>
              <a:t>PHARMACY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dirty="0">
                <a:solidFill>
                  <a:srgbClr val="393A3F"/>
                </a:solidFill>
                <a:latin typeface="Anton" pitchFamily="2" charset="0"/>
                <a:ea typeface="Segoe UI Black" panose="020B0A02040204020203" pitchFamily="34" charset="0"/>
                <a:cs typeface="Anton"/>
                <a:sym typeface="Anton"/>
              </a:rPr>
              <a:t>DATABASE</a:t>
            </a:r>
            <a:br>
              <a:rPr lang="en-US" sz="13800" b="0" i="0" u="none" strike="noStrike" cap="none" dirty="0">
                <a:solidFill>
                  <a:srgbClr val="393A3F"/>
                </a:solidFill>
                <a:latin typeface="Anton" pitchFamily="2" charset="0"/>
                <a:ea typeface="Segoe UI Black" panose="020B0A02040204020203" pitchFamily="34" charset="0"/>
                <a:cs typeface="Anton"/>
                <a:sym typeface="Anton"/>
              </a:rPr>
            </a:br>
            <a:r>
              <a:rPr lang="en-US" sz="13800" b="0" i="0" u="none" strike="noStrike" cap="none" dirty="0">
                <a:solidFill>
                  <a:srgbClr val="393A3F"/>
                </a:solidFill>
                <a:latin typeface="Anton" pitchFamily="2" charset="0"/>
                <a:ea typeface="Segoe UI Black" panose="020B0A02040204020203" pitchFamily="34" charset="0"/>
                <a:cs typeface="Anton"/>
                <a:sym typeface="Anton"/>
              </a:rPr>
              <a:t>MANAGEMENT</a:t>
            </a:r>
            <a:br>
              <a:rPr lang="en-US" sz="13800" b="0" i="0" u="none" strike="noStrike" cap="none" dirty="0">
                <a:solidFill>
                  <a:srgbClr val="393A3F"/>
                </a:solidFill>
                <a:latin typeface="Anton" pitchFamily="2" charset="0"/>
                <a:ea typeface="Segoe UI Black" panose="020B0A02040204020203" pitchFamily="34" charset="0"/>
                <a:cs typeface="Anton"/>
                <a:sym typeface="Anton"/>
              </a:rPr>
            </a:br>
            <a:r>
              <a:rPr lang="en-US" sz="13800" b="0" i="0" u="none" strike="noStrike" cap="none" dirty="0">
                <a:solidFill>
                  <a:srgbClr val="393A3F"/>
                </a:solidFill>
                <a:latin typeface="Anton" pitchFamily="2" charset="0"/>
                <a:ea typeface="Segoe UI Black" panose="020B0A02040204020203" pitchFamily="34" charset="0"/>
                <a:cs typeface="Anton"/>
                <a:sym typeface="Anton"/>
              </a:rPr>
              <a:t>SYSTEM</a:t>
            </a:r>
            <a:endParaRPr dirty="0">
              <a:latin typeface="Anton" pitchFamily="2" charset="0"/>
              <a:ea typeface="Segoe UI Black" panose="020B0A02040204020203" pitchFamily="34" charset="0"/>
            </a:endParaRPr>
          </a:p>
        </p:txBody>
      </p:sp>
      <p:sp>
        <p:nvSpPr>
          <p:cNvPr id="536" name="Google Shape;536;p11"/>
          <p:cNvSpPr txBox="1"/>
          <p:nvPr/>
        </p:nvSpPr>
        <p:spPr>
          <a:xfrm>
            <a:off x="1075951" y="8600114"/>
            <a:ext cx="580067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nton"/>
                <a:sym typeface="Anton"/>
              </a:rPr>
              <a:t>WITH PYTHON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3" name="Google Shape;542;p12">
            <a:extLst>
              <a:ext uri="{FF2B5EF4-FFF2-40B4-BE49-F238E27FC236}">
                <a16:creationId xmlns:a16="http://schemas.microsoft.com/office/drawing/2014/main" id="{701B7721-FCE1-4F7B-B5B3-3164C710F0BE}"/>
              </a:ext>
            </a:extLst>
          </p:cNvPr>
          <p:cNvGrpSpPr/>
          <p:nvPr/>
        </p:nvGrpSpPr>
        <p:grpSpPr>
          <a:xfrm>
            <a:off x="895135" y="11465704"/>
            <a:ext cx="2065565" cy="1437158"/>
            <a:chOff x="0" y="-47625"/>
            <a:chExt cx="544017" cy="378511"/>
          </a:xfrm>
        </p:grpSpPr>
        <p:sp>
          <p:nvSpPr>
            <p:cNvPr id="84" name="Google Shape;543;p12">
              <a:extLst>
                <a:ext uri="{FF2B5EF4-FFF2-40B4-BE49-F238E27FC236}">
                  <a16:creationId xmlns:a16="http://schemas.microsoft.com/office/drawing/2014/main" id="{FC25A8B6-BD5F-486B-8C75-2527E96A49E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4;p12">
              <a:extLst>
                <a:ext uri="{FF2B5EF4-FFF2-40B4-BE49-F238E27FC236}">
                  <a16:creationId xmlns:a16="http://schemas.microsoft.com/office/drawing/2014/main" id="{19D6418F-1C61-48D1-BD57-AFB47265007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548;p12">
            <a:extLst>
              <a:ext uri="{FF2B5EF4-FFF2-40B4-BE49-F238E27FC236}">
                <a16:creationId xmlns:a16="http://schemas.microsoft.com/office/drawing/2014/main" id="{31C07A56-EAA7-4FC4-A6B4-210458C6D51A}"/>
              </a:ext>
            </a:extLst>
          </p:cNvPr>
          <p:cNvGrpSpPr/>
          <p:nvPr/>
        </p:nvGrpSpPr>
        <p:grpSpPr>
          <a:xfrm>
            <a:off x="895135" y="13119263"/>
            <a:ext cx="2065565" cy="1437158"/>
            <a:chOff x="0" y="-47625"/>
            <a:chExt cx="544017" cy="378511"/>
          </a:xfrm>
        </p:grpSpPr>
        <p:sp>
          <p:nvSpPr>
            <p:cNvPr id="87" name="Google Shape;549;p12">
              <a:extLst>
                <a:ext uri="{FF2B5EF4-FFF2-40B4-BE49-F238E27FC236}">
                  <a16:creationId xmlns:a16="http://schemas.microsoft.com/office/drawing/2014/main" id="{F4D7C761-2A79-489B-A32F-7803EEED6582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0;p12">
              <a:extLst>
                <a:ext uri="{FF2B5EF4-FFF2-40B4-BE49-F238E27FC236}">
                  <a16:creationId xmlns:a16="http://schemas.microsoft.com/office/drawing/2014/main" id="{358187FA-4A27-49F0-9C0C-D82C121AC6D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554;p12">
            <a:extLst>
              <a:ext uri="{FF2B5EF4-FFF2-40B4-BE49-F238E27FC236}">
                <a16:creationId xmlns:a16="http://schemas.microsoft.com/office/drawing/2014/main" id="{C59F63CA-5466-49AA-A8EA-6A3605C8C3C8}"/>
              </a:ext>
            </a:extLst>
          </p:cNvPr>
          <p:cNvGrpSpPr/>
          <p:nvPr/>
        </p:nvGrpSpPr>
        <p:grpSpPr>
          <a:xfrm>
            <a:off x="1004710" y="11289637"/>
            <a:ext cx="2065565" cy="1437158"/>
            <a:chOff x="0" y="-47625"/>
            <a:chExt cx="544017" cy="378511"/>
          </a:xfrm>
        </p:grpSpPr>
        <p:sp>
          <p:nvSpPr>
            <p:cNvPr id="90" name="Google Shape;555;p12">
              <a:extLst>
                <a:ext uri="{FF2B5EF4-FFF2-40B4-BE49-F238E27FC236}">
                  <a16:creationId xmlns:a16="http://schemas.microsoft.com/office/drawing/2014/main" id="{CADC2E2B-1F12-46B8-8D13-5B719D7CAFA3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;p12">
              <a:extLst>
                <a:ext uri="{FF2B5EF4-FFF2-40B4-BE49-F238E27FC236}">
                  <a16:creationId xmlns:a16="http://schemas.microsoft.com/office/drawing/2014/main" id="{DB23B082-0D31-45B6-91BC-44934D3F32B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560;p12">
            <a:extLst>
              <a:ext uri="{FF2B5EF4-FFF2-40B4-BE49-F238E27FC236}">
                <a16:creationId xmlns:a16="http://schemas.microsoft.com/office/drawing/2014/main" id="{60915E3C-1D99-4DBF-A030-1EF89E857633}"/>
              </a:ext>
            </a:extLst>
          </p:cNvPr>
          <p:cNvGrpSpPr/>
          <p:nvPr/>
        </p:nvGrpSpPr>
        <p:grpSpPr>
          <a:xfrm>
            <a:off x="1004710" y="12943196"/>
            <a:ext cx="2065565" cy="1437158"/>
            <a:chOff x="0" y="-47625"/>
            <a:chExt cx="544017" cy="378511"/>
          </a:xfrm>
        </p:grpSpPr>
        <p:sp>
          <p:nvSpPr>
            <p:cNvPr id="93" name="Google Shape;561;p12">
              <a:extLst>
                <a:ext uri="{FF2B5EF4-FFF2-40B4-BE49-F238E27FC236}">
                  <a16:creationId xmlns:a16="http://schemas.microsoft.com/office/drawing/2014/main" id="{EFF9DA70-6437-4794-BB1D-4EDA9826534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62;p12">
              <a:extLst>
                <a:ext uri="{FF2B5EF4-FFF2-40B4-BE49-F238E27FC236}">
                  <a16:creationId xmlns:a16="http://schemas.microsoft.com/office/drawing/2014/main" id="{FAC9AA70-47A7-4FA5-A238-446F329A8C3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566;p12">
            <a:extLst>
              <a:ext uri="{FF2B5EF4-FFF2-40B4-BE49-F238E27FC236}">
                <a16:creationId xmlns:a16="http://schemas.microsoft.com/office/drawing/2014/main" id="{C2C9B3C7-2C7E-4625-BB4D-95DA5E3D30F9}"/>
              </a:ext>
            </a:extLst>
          </p:cNvPr>
          <p:cNvGrpSpPr/>
          <p:nvPr/>
        </p:nvGrpSpPr>
        <p:grpSpPr>
          <a:xfrm>
            <a:off x="895135" y="14772822"/>
            <a:ext cx="2065565" cy="1437158"/>
            <a:chOff x="0" y="-47625"/>
            <a:chExt cx="544017" cy="378511"/>
          </a:xfrm>
        </p:grpSpPr>
        <p:sp>
          <p:nvSpPr>
            <p:cNvPr id="96" name="Google Shape;567;p12">
              <a:extLst>
                <a:ext uri="{FF2B5EF4-FFF2-40B4-BE49-F238E27FC236}">
                  <a16:creationId xmlns:a16="http://schemas.microsoft.com/office/drawing/2014/main" id="{4CB9BC39-D7BC-494D-9628-AAC57AFB7EFB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8;p12">
              <a:extLst>
                <a:ext uri="{FF2B5EF4-FFF2-40B4-BE49-F238E27FC236}">
                  <a16:creationId xmlns:a16="http://schemas.microsoft.com/office/drawing/2014/main" id="{48E7FC5A-924F-44FB-8848-3346FE1EF15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569;p12">
            <a:extLst>
              <a:ext uri="{FF2B5EF4-FFF2-40B4-BE49-F238E27FC236}">
                <a16:creationId xmlns:a16="http://schemas.microsoft.com/office/drawing/2014/main" id="{AB4E35A9-735A-4C18-8266-4357A4A015E7}"/>
              </a:ext>
            </a:extLst>
          </p:cNvPr>
          <p:cNvGrpSpPr/>
          <p:nvPr/>
        </p:nvGrpSpPr>
        <p:grpSpPr>
          <a:xfrm>
            <a:off x="1004710" y="14596754"/>
            <a:ext cx="2065565" cy="1437158"/>
            <a:chOff x="0" y="-47625"/>
            <a:chExt cx="544017" cy="378511"/>
          </a:xfrm>
        </p:grpSpPr>
        <p:sp>
          <p:nvSpPr>
            <p:cNvPr id="99" name="Google Shape;570;p12">
              <a:extLst>
                <a:ext uri="{FF2B5EF4-FFF2-40B4-BE49-F238E27FC236}">
                  <a16:creationId xmlns:a16="http://schemas.microsoft.com/office/drawing/2014/main" id="{EA2CAFCA-45E0-4542-8071-649C9F3E63D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71;p12">
              <a:extLst>
                <a:ext uri="{FF2B5EF4-FFF2-40B4-BE49-F238E27FC236}">
                  <a16:creationId xmlns:a16="http://schemas.microsoft.com/office/drawing/2014/main" id="{EE2916BB-5577-43F2-BCB2-927E1D316D8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600;p12">
            <a:extLst>
              <a:ext uri="{FF2B5EF4-FFF2-40B4-BE49-F238E27FC236}">
                <a16:creationId xmlns:a16="http://schemas.microsoft.com/office/drawing/2014/main" id="{63B104BA-8101-4F4D-BC9E-891848E78B28}"/>
              </a:ext>
            </a:extLst>
          </p:cNvPr>
          <p:cNvSpPr txBox="1"/>
          <p:nvPr/>
        </p:nvSpPr>
        <p:spPr>
          <a:xfrm>
            <a:off x="3558976" y="11633715"/>
            <a:ext cx="10613488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Streamline Pharmacy Operations</a:t>
            </a:r>
            <a:endParaRPr dirty="0"/>
          </a:p>
        </p:txBody>
      </p:sp>
      <p:sp>
        <p:nvSpPr>
          <p:cNvPr id="102" name="Google Shape;602;p12">
            <a:extLst>
              <a:ext uri="{FF2B5EF4-FFF2-40B4-BE49-F238E27FC236}">
                <a16:creationId xmlns:a16="http://schemas.microsoft.com/office/drawing/2014/main" id="{EEC478C9-55AB-4097-8B41-929888B414EF}"/>
              </a:ext>
            </a:extLst>
          </p:cNvPr>
          <p:cNvSpPr txBox="1"/>
          <p:nvPr/>
        </p:nvSpPr>
        <p:spPr>
          <a:xfrm>
            <a:off x="3558976" y="13249865"/>
            <a:ext cx="101359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Optimize </a:t>
            </a:r>
            <a:r>
              <a:rPr lang="en-US" sz="5963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Inventory Management</a:t>
            </a:r>
            <a:endParaRPr dirty="0"/>
          </a:p>
        </p:txBody>
      </p:sp>
      <p:sp>
        <p:nvSpPr>
          <p:cNvPr id="103" name="Google Shape;605;p12">
            <a:extLst>
              <a:ext uri="{FF2B5EF4-FFF2-40B4-BE49-F238E27FC236}">
                <a16:creationId xmlns:a16="http://schemas.microsoft.com/office/drawing/2014/main" id="{01B3A6E7-FBED-4D9F-80A0-684097D03849}"/>
              </a:ext>
            </a:extLst>
          </p:cNvPr>
          <p:cNvSpPr txBox="1"/>
          <p:nvPr/>
        </p:nvSpPr>
        <p:spPr>
          <a:xfrm>
            <a:off x="1639042" y="11406672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104" name="Google Shape;607;p12">
            <a:extLst>
              <a:ext uri="{FF2B5EF4-FFF2-40B4-BE49-F238E27FC236}">
                <a16:creationId xmlns:a16="http://schemas.microsoft.com/office/drawing/2014/main" id="{92D0E50A-6472-4FDA-9B71-0860728A768F}"/>
              </a:ext>
            </a:extLst>
          </p:cNvPr>
          <p:cNvSpPr txBox="1"/>
          <p:nvPr/>
        </p:nvSpPr>
        <p:spPr>
          <a:xfrm>
            <a:off x="1584414" y="13059631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105" name="Google Shape;609;p12">
            <a:extLst>
              <a:ext uri="{FF2B5EF4-FFF2-40B4-BE49-F238E27FC236}">
                <a16:creationId xmlns:a16="http://schemas.microsoft.com/office/drawing/2014/main" id="{14829D30-7521-46B2-85F2-6412302B17D7}"/>
              </a:ext>
            </a:extLst>
          </p:cNvPr>
          <p:cNvSpPr txBox="1"/>
          <p:nvPr/>
        </p:nvSpPr>
        <p:spPr>
          <a:xfrm>
            <a:off x="3558976" y="14940833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Enhance Customer Experience</a:t>
            </a:r>
            <a:endParaRPr dirty="0"/>
          </a:p>
        </p:txBody>
      </p:sp>
      <p:sp>
        <p:nvSpPr>
          <p:cNvPr id="106" name="Google Shape;610;p12">
            <a:extLst>
              <a:ext uri="{FF2B5EF4-FFF2-40B4-BE49-F238E27FC236}">
                <a16:creationId xmlns:a16="http://schemas.microsoft.com/office/drawing/2014/main" id="{F6CFEAB2-5B09-4E5D-B150-87EE237B7F2A}"/>
              </a:ext>
            </a:extLst>
          </p:cNvPr>
          <p:cNvSpPr txBox="1"/>
          <p:nvPr/>
        </p:nvSpPr>
        <p:spPr>
          <a:xfrm>
            <a:off x="1584414" y="14714458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07" name="Google Shape;566;p12">
            <a:extLst>
              <a:ext uri="{FF2B5EF4-FFF2-40B4-BE49-F238E27FC236}">
                <a16:creationId xmlns:a16="http://schemas.microsoft.com/office/drawing/2014/main" id="{91CEE8E3-26CD-4799-85DA-7197BA20D5B1}"/>
              </a:ext>
            </a:extLst>
          </p:cNvPr>
          <p:cNvGrpSpPr/>
          <p:nvPr/>
        </p:nvGrpSpPr>
        <p:grpSpPr>
          <a:xfrm>
            <a:off x="895135" y="16499827"/>
            <a:ext cx="2065565" cy="1437158"/>
            <a:chOff x="0" y="-47625"/>
            <a:chExt cx="544017" cy="378511"/>
          </a:xfrm>
        </p:grpSpPr>
        <p:sp>
          <p:nvSpPr>
            <p:cNvPr id="108" name="Google Shape;567;p12">
              <a:extLst>
                <a:ext uri="{FF2B5EF4-FFF2-40B4-BE49-F238E27FC236}">
                  <a16:creationId xmlns:a16="http://schemas.microsoft.com/office/drawing/2014/main" id="{F6C18A24-F5B1-4483-AD92-7EDB1163899C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68;p12">
              <a:extLst>
                <a:ext uri="{FF2B5EF4-FFF2-40B4-BE49-F238E27FC236}">
                  <a16:creationId xmlns:a16="http://schemas.microsoft.com/office/drawing/2014/main" id="{4159F3D9-8DED-420E-B831-7F34A76DC9F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569;p12">
            <a:extLst>
              <a:ext uri="{FF2B5EF4-FFF2-40B4-BE49-F238E27FC236}">
                <a16:creationId xmlns:a16="http://schemas.microsoft.com/office/drawing/2014/main" id="{01149136-1A74-423B-BFAD-C576E2EA6A80}"/>
              </a:ext>
            </a:extLst>
          </p:cNvPr>
          <p:cNvGrpSpPr/>
          <p:nvPr/>
        </p:nvGrpSpPr>
        <p:grpSpPr>
          <a:xfrm>
            <a:off x="1004710" y="16323759"/>
            <a:ext cx="2065565" cy="1437158"/>
            <a:chOff x="0" y="-47625"/>
            <a:chExt cx="544017" cy="378511"/>
          </a:xfrm>
        </p:grpSpPr>
        <p:sp>
          <p:nvSpPr>
            <p:cNvPr id="111" name="Google Shape;570;p12">
              <a:extLst>
                <a:ext uri="{FF2B5EF4-FFF2-40B4-BE49-F238E27FC236}">
                  <a16:creationId xmlns:a16="http://schemas.microsoft.com/office/drawing/2014/main" id="{10480A6A-AA4F-4DCF-AE44-810633754FE3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1;p12">
              <a:extLst>
                <a:ext uri="{FF2B5EF4-FFF2-40B4-BE49-F238E27FC236}">
                  <a16:creationId xmlns:a16="http://schemas.microsoft.com/office/drawing/2014/main" id="{9D12FDC6-8783-4238-B854-8E5078C76A84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610;p12">
            <a:extLst>
              <a:ext uri="{FF2B5EF4-FFF2-40B4-BE49-F238E27FC236}">
                <a16:creationId xmlns:a16="http://schemas.microsoft.com/office/drawing/2014/main" id="{BCAF5068-66F7-407F-ACEA-1D4C1A50B844}"/>
              </a:ext>
            </a:extLst>
          </p:cNvPr>
          <p:cNvSpPr txBox="1"/>
          <p:nvPr/>
        </p:nvSpPr>
        <p:spPr>
          <a:xfrm>
            <a:off x="1584414" y="16441463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114" name="Google Shape;609;p12">
            <a:extLst>
              <a:ext uri="{FF2B5EF4-FFF2-40B4-BE49-F238E27FC236}">
                <a16:creationId xmlns:a16="http://schemas.microsoft.com/office/drawing/2014/main" id="{885D63FB-02A5-484D-AF9E-26289812F3A9}"/>
              </a:ext>
            </a:extLst>
          </p:cNvPr>
          <p:cNvSpPr txBox="1"/>
          <p:nvPr/>
        </p:nvSpPr>
        <p:spPr>
          <a:xfrm>
            <a:off x="3570176" y="16608277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Expand Accessibility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28"/>
          <p:cNvSpPr/>
          <p:nvPr/>
        </p:nvSpPr>
        <p:spPr>
          <a:xfrm>
            <a:off x="13877472" y="158195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67" name="Google Shape;1767;p28"/>
          <p:cNvSpPr txBox="1"/>
          <p:nvPr/>
        </p:nvSpPr>
        <p:spPr>
          <a:xfrm>
            <a:off x="1028700" y="1035454"/>
            <a:ext cx="10026433" cy="21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950" dirty="0">
                <a:solidFill>
                  <a:srgbClr val="ED7843"/>
                </a:solidFill>
                <a:latin typeface="Anton"/>
                <a:sym typeface="Anton"/>
              </a:rPr>
              <a:t>Future Work:</a:t>
            </a:r>
            <a:br>
              <a:rPr lang="en-US" sz="5950" dirty="0">
                <a:latin typeface="Anton"/>
              </a:rPr>
            </a:br>
            <a:r>
              <a:rPr lang="en-US" sz="5950" dirty="0">
                <a:solidFill>
                  <a:srgbClr val="393A3F"/>
                </a:solidFill>
                <a:latin typeface="Anton"/>
              </a:rPr>
              <a:t>Where To Improve</a:t>
            </a:r>
          </a:p>
        </p:txBody>
      </p:sp>
      <p:grpSp>
        <p:nvGrpSpPr>
          <p:cNvPr id="1771" name="Google Shape;1771;p28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772" name="Google Shape;1772;p28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773" name="Google Shape;1773;p2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8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5" name="Google Shape;1775;p28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776" name="Google Shape;1776;p2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8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8" name="Google Shape;1778;p28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779" name="Google Shape;1779;p2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8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1" name="Google Shape;1781;p28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82" name="Google Shape;1782;p2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8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84" name="Google Shape;17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5417" y="1647750"/>
            <a:ext cx="2016358" cy="13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47151" y="1577550"/>
            <a:ext cx="1457336" cy="13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2345" y="3471045"/>
            <a:ext cx="1226075" cy="12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17375" y="3283131"/>
            <a:ext cx="1141250" cy="138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13926" y="3283125"/>
            <a:ext cx="2161347" cy="12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02400" y="5284241"/>
            <a:ext cx="1019375" cy="91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890650" y="5155417"/>
            <a:ext cx="991750" cy="1003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45413" y="5132452"/>
            <a:ext cx="977025" cy="99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634113" y="5074737"/>
            <a:ext cx="1031600" cy="101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433351" y="6657245"/>
            <a:ext cx="1067575" cy="86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954213" y="6647320"/>
            <a:ext cx="1067575" cy="103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355399" y="6591071"/>
            <a:ext cx="991750" cy="111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654613" y="6608425"/>
            <a:ext cx="990625" cy="108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424700" y="7949564"/>
            <a:ext cx="1067550" cy="109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2837621" y="7962746"/>
            <a:ext cx="1067575" cy="10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283021" y="8030136"/>
            <a:ext cx="908078" cy="1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568925" y="7978184"/>
            <a:ext cx="977000" cy="10652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8D862-1C75-19EF-6936-5345E9D9C96D}"/>
              </a:ext>
            </a:extLst>
          </p:cNvPr>
          <p:cNvSpPr txBox="1"/>
          <p:nvPr/>
        </p:nvSpPr>
        <p:spPr>
          <a:xfrm>
            <a:off x="412000" y="3729576"/>
            <a:ext cx="1298679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Char char="•"/>
            </a:pPr>
            <a:r>
              <a:rPr lang="en-US" sz="5400">
                <a:solidFill>
                  <a:srgbClr val="393A3F"/>
                </a:solidFill>
                <a:latin typeface="Anton"/>
              </a:rPr>
              <a:t>Log In System</a:t>
            </a:r>
          </a:p>
          <a:p>
            <a:pPr marL="685800" indent="-685800">
              <a:buChar char="•"/>
            </a:pPr>
            <a:r>
              <a:rPr lang="en-US" sz="5400">
                <a:solidFill>
                  <a:srgbClr val="393A3F"/>
                </a:solidFill>
                <a:latin typeface="Anton"/>
              </a:rPr>
              <a:t>Price Management System</a:t>
            </a:r>
          </a:p>
          <a:p>
            <a:pPr marL="685800" indent="-685800">
              <a:buChar char="•"/>
            </a:pPr>
            <a:r>
              <a:rPr lang="en-US" sz="5400">
                <a:solidFill>
                  <a:srgbClr val="393A3F"/>
                </a:solidFill>
                <a:latin typeface="Anton"/>
              </a:rPr>
              <a:t>Receipt System</a:t>
            </a:r>
            <a:endParaRPr lang="en-US"/>
          </a:p>
          <a:p>
            <a:pPr marL="685800" indent="-685800">
              <a:buChar char="•"/>
            </a:pPr>
            <a:r>
              <a:rPr lang="en-US" sz="5400">
                <a:solidFill>
                  <a:srgbClr val="393A3F"/>
                </a:solidFill>
                <a:latin typeface="Anton"/>
              </a:rPr>
              <a:t>UI Overhaul</a:t>
            </a:r>
          </a:p>
          <a:p>
            <a:pPr marL="685800" indent="-685800">
              <a:buChar char="•"/>
            </a:pPr>
            <a:r>
              <a:rPr lang="en-US" sz="5400">
                <a:solidFill>
                  <a:srgbClr val="393A3F"/>
                </a:solidFill>
                <a:latin typeface="Anton"/>
              </a:rPr>
              <a:t>Optimization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844802" y="3560624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9582975" y="3560624"/>
            <a:ext cx="2065565" cy="1437158"/>
            <a:chOff x="0" y="-47625"/>
            <a:chExt cx="544017" cy="378511"/>
          </a:xfrm>
        </p:grpSpPr>
        <p:sp>
          <p:nvSpPr>
            <p:cNvPr id="546" name="Google Shape;546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844802" y="5214183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2"/>
          <p:cNvGrpSpPr/>
          <p:nvPr/>
        </p:nvGrpSpPr>
        <p:grpSpPr>
          <a:xfrm>
            <a:off x="9582975" y="5214183"/>
            <a:ext cx="2065565" cy="1437158"/>
            <a:chOff x="0" y="-47625"/>
            <a:chExt cx="544017" cy="378511"/>
          </a:xfrm>
        </p:grpSpPr>
        <p:sp>
          <p:nvSpPr>
            <p:cNvPr id="552" name="Google Shape;552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954377" y="3384557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2"/>
          <p:cNvGrpSpPr/>
          <p:nvPr/>
        </p:nvGrpSpPr>
        <p:grpSpPr>
          <a:xfrm>
            <a:off x="9692551" y="3384557"/>
            <a:ext cx="2065565" cy="1437158"/>
            <a:chOff x="0" y="-47625"/>
            <a:chExt cx="544017" cy="378511"/>
          </a:xfrm>
        </p:grpSpPr>
        <p:sp>
          <p:nvSpPr>
            <p:cNvPr id="558" name="Google Shape;558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954377" y="5038116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2"/>
          <p:cNvGrpSpPr/>
          <p:nvPr/>
        </p:nvGrpSpPr>
        <p:grpSpPr>
          <a:xfrm>
            <a:off x="9692551" y="5038116"/>
            <a:ext cx="2065565" cy="1437158"/>
            <a:chOff x="0" y="-47625"/>
            <a:chExt cx="544017" cy="378511"/>
          </a:xfrm>
        </p:grpSpPr>
        <p:sp>
          <p:nvSpPr>
            <p:cNvPr id="564" name="Google Shape;564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844802" y="6867742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954377" y="6691674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1999777" y="8705085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508643" y="3917194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/>
          </a:p>
        </p:txBody>
      </p:sp>
      <p:sp>
        <p:nvSpPr>
          <p:cNvPr id="601" name="Google Shape;601;p12"/>
          <p:cNvSpPr txBox="1"/>
          <p:nvPr/>
        </p:nvSpPr>
        <p:spPr>
          <a:xfrm>
            <a:off x="12246816" y="3917194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METHODOLOGY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508643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OBJECTIVE</a:t>
            </a:r>
            <a:endParaRPr dirty="0"/>
          </a:p>
        </p:txBody>
      </p:sp>
      <p:sp>
        <p:nvSpPr>
          <p:cNvPr id="603" name="Google Shape;603;p12"/>
          <p:cNvSpPr txBox="1"/>
          <p:nvPr/>
        </p:nvSpPr>
        <p:spPr>
          <a:xfrm>
            <a:off x="12246816" y="5570752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dirty="0">
                <a:solidFill>
                  <a:srgbClr val="393A3F"/>
                </a:solidFill>
                <a:latin typeface="Anton"/>
                <a:sym typeface="Anton"/>
              </a:rPr>
              <a:t>FUTURE WORK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90224" y="907938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OUTLINE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534081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606" name="Google Shape;606;p12"/>
          <p:cNvSpPr txBox="1"/>
          <p:nvPr/>
        </p:nvSpPr>
        <p:spPr>
          <a:xfrm>
            <a:off x="10272255" y="361775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607" name="Google Shape;607;p12"/>
          <p:cNvSpPr txBox="1"/>
          <p:nvPr/>
        </p:nvSpPr>
        <p:spPr>
          <a:xfrm>
            <a:off x="1534081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608" name="Google Shape;608;p12"/>
          <p:cNvSpPr txBox="1"/>
          <p:nvPr/>
        </p:nvSpPr>
        <p:spPr>
          <a:xfrm>
            <a:off x="10272255" y="5240202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/>
          </a:p>
        </p:txBody>
      </p:sp>
      <p:sp>
        <p:nvSpPr>
          <p:cNvPr id="609" name="Google Shape;609;p12"/>
          <p:cNvSpPr txBox="1"/>
          <p:nvPr/>
        </p:nvSpPr>
        <p:spPr>
          <a:xfrm>
            <a:off x="3508643" y="7224311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SQL &amp; TKINTER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534081" y="692486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542;p12">
            <a:extLst>
              <a:ext uri="{FF2B5EF4-FFF2-40B4-BE49-F238E27FC236}">
                <a16:creationId xmlns:a16="http://schemas.microsoft.com/office/drawing/2014/main" id="{9EC308D4-FD4B-46B5-A21D-D59A9A78D7B1}"/>
              </a:ext>
            </a:extLst>
          </p:cNvPr>
          <p:cNvGrpSpPr/>
          <p:nvPr/>
        </p:nvGrpSpPr>
        <p:grpSpPr>
          <a:xfrm>
            <a:off x="19896046" y="2848650"/>
            <a:ext cx="2065565" cy="1437158"/>
            <a:chOff x="0" y="-47625"/>
            <a:chExt cx="544017" cy="378511"/>
          </a:xfrm>
        </p:grpSpPr>
        <p:sp>
          <p:nvSpPr>
            <p:cNvPr id="86" name="Google Shape;543;p12">
              <a:extLst>
                <a:ext uri="{FF2B5EF4-FFF2-40B4-BE49-F238E27FC236}">
                  <a16:creationId xmlns:a16="http://schemas.microsoft.com/office/drawing/2014/main" id="{1405E8FF-DD40-40DB-A253-3D72777D65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44;p12">
              <a:extLst>
                <a:ext uri="{FF2B5EF4-FFF2-40B4-BE49-F238E27FC236}">
                  <a16:creationId xmlns:a16="http://schemas.microsoft.com/office/drawing/2014/main" id="{367CA8D6-F47A-4C33-B1BA-645AE5EBBBE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548;p12">
            <a:extLst>
              <a:ext uri="{FF2B5EF4-FFF2-40B4-BE49-F238E27FC236}">
                <a16:creationId xmlns:a16="http://schemas.microsoft.com/office/drawing/2014/main" id="{4BEBD1D1-2E5E-426A-A416-2471EE0D9F89}"/>
              </a:ext>
            </a:extLst>
          </p:cNvPr>
          <p:cNvGrpSpPr/>
          <p:nvPr/>
        </p:nvGrpSpPr>
        <p:grpSpPr>
          <a:xfrm>
            <a:off x="19896046" y="4502209"/>
            <a:ext cx="2065565" cy="1437158"/>
            <a:chOff x="0" y="-47625"/>
            <a:chExt cx="544017" cy="378511"/>
          </a:xfrm>
        </p:grpSpPr>
        <p:sp>
          <p:nvSpPr>
            <p:cNvPr id="89" name="Google Shape;549;p12">
              <a:extLst>
                <a:ext uri="{FF2B5EF4-FFF2-40B4-BE49-F238E27FC236}">
                  <a16:creationId xmlns:a16="http://schemas.microsoft.com/office/drawing/2014/main" id="{9AB85916-B9EE-43AA-8D83-1D7D52F28A4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0;p12">
              <a:extLst>
                <a:ext uri="{FF2B5EF4-FFF2-40B4-BE49-F238E27FC236}">
                  <a16:creationId xmlns:a16="http://schemas.microsoft.com/office/drawing/2014/main" id="{BDA97147-08F4-44C2-898E-990F5BD9868E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554;p12">
            <a:extLst>
              <a:ext uri="{FF2B5EF4-FFF2-40B4-BE49-F238E27FC236}">
                <a16:creationId xmlns:a16="http://schemas.microsoft.com/office/drawing/2014/main" id="{B2AA55DD-373F-4834-93AC-81EE8FF8E3E0}"/>
              </a:ext>
            </a:extLst>
          </p:cNvPr>
          <p:cNvGrpSpPr/>
          <p:nvPr/>
        </p:nvGrpSpPr>
        <p:grpSpPr>
          <a:xfrm>
            <a:off x="20005621" y="2672583"/>
            <a:ext cx="2065565" cy="1437158"/>
            <a:chOff x="0" y="-47625"/>
            <a:chExt cx="544017" cy="378511"/>
          </a:xfrm>
        </p:grpSpPr>
        <p:sp>
          <p:nvSpPr>
            <p:cNvPr id="92" name="Google Shape;555;p12">
              <a:extLst>
                <a:ext uri="{FF2B5EF4-FFF2-40B4-BE49-F238E27FC236}">
                  <a16:creationId xmlns:a16="http://schemas.microsoft.com/office/drawing/2014/main" id="{932A2726-32A3-4B2B-8A56-9E23F80AE8AC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6;p12">
              <a:extLst>
                <a:ext uri="{FF2B5EF4-FFF2-40B4-BE49-F238E27FC236}">
                  <a16:creationId xmlns:a16="http://schemas.microsoft.com/office/drawing/2014/main" id="{0C624A2F-E26F-4AC7-B6ED-FF93B311E33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560;p12">
            <a:extLst>
              <a:ext uri="{FF2B5EF4-FFF2-40B4-BE49-F238E27FC236}">
                <a16:creationId xmlns:a16="http://schemas.microsoft.com/office/drawing/2014/main" id="{A5724DA4-C571-45FB-8F41-FDCE6E11F958}"/>
              </a:ext>
            </a:extLst>
          </p:cNvPr>
          <p:cNvGrpSpPr/>
          <p:nvPr/>
        </p:nvGrpSpPr>
        <p:grpSpPr>
          <a:xfrm>
            <a:off x="20005621" y="4326142"/>
            <a:ext cx="2065565" cy="1437158"/>
            <a:chOff x="0" y="-47625"/>
            <a:chExt cx="544017" cy="378511"/>
          </a:xfrm>
        </p:grpSpPr>
        <p:sp>
          <p:nvSpPr>
            <p:cNvPr id="95" name="Google Shape;561;p12">
              <a:extLst>
                <a:ext uri="{FF2B5EF4-FFF2-40B4-BE49-F238E27FC236}">
                  <a16:creationId xmlns:a16="http://schemas.microsoft.com/office/drawing/2014/main" id="{E3EC907E-5599-4D5D-AA6F-14AC4F1677E2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2;p12">
              <a:extLst>
                <a:ext uri="{FF2B5EF4-FFF2-40B4-BE49-F238E27FC236}">
                  <a16:creationId xmlns:a16="http://schemas.microsoft.com/office/drawing/2014/main" id="{3E722DBA-1173-46A2-BBB9-47872A7AE45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566;p12">
            <a:extLst>
              <a:ext uri="{FF2B5EF4-FFF2-40B4-BE49-F238E27FC236}">
                <a16:creationId xmlns:a16="http://schemas.microsoft.com/office/drawing/2014/main" id="{571AF160-9034-47BD-98A5-24745342EF2E}"/>
              </a:ext>
            </a:extLst>
          </p:cNvPr>
          <p:cNvGrpSpPr/>
          <p:nvPr/>
        </p:nvGrpSpPr>
        <p:grpSpPr>
          <a:xfrm>
            <a:off x="19896046" y="6155768"/>
            <a:ext cx="2065565" cy="1437158"/>
            <a:chOff x="0" y="-47625"/>
            <a:chExt cx="544017" cy="378511"/>
          </a:xfrm>
        </p:grpSpPr>
        <p:sp>
          <p:nvSpPr>
            <p:cNvPr id="98" name="Google Shape;567;p12">
              <a:extLst>
                <a:ext uri="{FF2B5EF4-FFF2-40B4-BE49-F238E27FC236}">
                  <a16:creationId xmlns:a16="http://schemas.microsoft.com/office/drawing/2014/main" id="{CACA7BCF-0029-41A8-99F0-14BBCAD41B1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8;p12">
              <a:extLst>
                <a:ext uri="{FF2B5EF4-FFF2-40B4-BE49-F238E27FC236}">
                  <a16:creationId xmlns:a16="http://schemas.microsoft.com/office/drawing/2014/main" id="{76BB15FC-5F4E-4BDE-9C79-B5F400BF4F2E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569;p12">
            <a:extLst>
              <a:ext uri="{FF2B5EF4-FFF2-40B4-BE49-F238E27FC236}">
                <a16:creationId xmlns:a16="http://schemas.microsoft.com/office/drawing/2014/main" id="{9EF069B2-2DD8-4559-82E5-A7B353E2D576}"/>
              </a:ext>
            </a:extLst>
          </p:cNvPr>
          <p:cNvGrpSpPr/>
          <p:nvPr/>
        </p:nvGrpSpPr>
        <p:grpSpPr>
          <a:xfrm>
            <a:off x="20005621" y="5979700"/>
            <a:ext cx="2065565" cy="1437158"/>
            <a:chOff x="0" y="-47625"/>
            <a:chExt cx="544017" cy="378511"/>
          </a:xfrm>
        </p:grpSpPr>
        <p:sp>
          <p:nvSpPr>
            <p:cNvPr id="101" name="Google Shape;570;p12">
              <a:extLst>
                <a:ext uri="{FF2B5EF4-FFF2-40B4-BE49-F238E27FC236}">
                  <a16:creationId xmlns:a16="http://schemas.microsoft.com/office/drawing/2014/main" id="{A7EA2BB7-8725-4F6C-8EC7-599B2EF8108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1;p12">
              <a:extLst>
                <a:ext uri="{FF2B5EF4-FFF2-40B4-BE49-F238E27FC236}">
                  <a16:creationId xmlns:a16="http://schemas.microsoft.com/office/drawing/2014/main" id="{32D2E691-B095-47DA-994A-A31E297379B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600;p12">
            <a:extLst>
              <a:ext uri="{FF2B5EF4-FFF2-40B4-BE49-F238E27FC236}">
                <a16:creationId xmlns:a16="http://schemas.microsoft.com/office/drawing/2014/main" id="{82B67B89-DDA7-4D0A-8345-1DFB16E0084A}"/>
              </a:ext>
            </a:extLst>
          </p:cNvPr>
          <p:cNvSpPr txBox="1"/>
          <p:nvPr/>
        </p:nvSpPr>
        <p:spPr>
          <a:xfrm>
            <a:off x="22559887" y="3016661"/>
            <a:ext cx="10613488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Streamline Pharmacy Operations</a:t>
            </a:r>
            <a:endParaRPr dirty="0"/>
          </a:p>
        </p:txBody>
      </p:sp>
      <p:sp>
        <p:nvSpPr>
          <p:cNvPr id="104" name="Google Shape;602;p12">
            <a:extLst>
              <a:ext uri="{FF2B5EF4-FFF2-40B4-BE49-F238E27FC236}">
                <a16:creationId xmlns:a16="http://schemas.microsoft.com/office/drawing/2014/main" id="{3820D731-89EE-45A5-8FBC-3EAA60A2E6D1}"/>
              </a:ext>
            </a:extLst>
          </p:cNvPr>
          <p:cNvSpPr txBox="1"/>
          <p:nvPr/>
        </p:nvSpPr>
        <p:spPr>
          <a:xfrm>
            <a:off x="22559887" y="4632811"/>
            <a:ext cx="101359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Optimize </a:t>
            </a:r>
            <a:r>
              <a:rPr lang="en-US" sz="5963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Inventory Management</a:t>
            </a:r>
            <a:endParaRPr dirty="0"/>
          </a:p>
        </p:txBody>
      </p:sp>
      <p:sp>
        <p:nvSpPr>
          <p:cNvPr id="105" name="Google Shape;604;p12">
            <a:extLst>
              <a:ext uri="{FF2B5EF4-FFF2-40B4-BE49-F238E27FC236}">
                <a16:creationId xmlns:a16="http://schemas.microsoft.com/office/drawing/2014/main" id="{C53AAE55-6AAA-4D7D-94AE-6A846CF596A5}"/>
              </a:ext>
            </a:extLst>
          </p:cNvPr>
          <p:cNvSpPr txBox="1"/>
          <p:nvPr/>
        </p:nvSpPr>
        <p:spPr>
          <a:xfrm>
            <a:off x="19567433" y="364859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OBJECTIVES</a:t>
            </a:r>
            <a:endParaRPr dirty="0"/>
          </a:p>
        </p:txBody>
      </p:sp>
      <p:sp>
        <p:nvSpPr>
          <p:cNvPr id="106" name="Google Shape;605;p12">
            <a:extLst>
              <a:ext uri="{FF2B5EF4-FFF2-40B4-BE49-F238E27FC236}">
                <a16:creationId xmlns:a16="http://schemas.microsoft.com/office/drawing/2014/main" id="{10A5B722-5E7A-4FDF-845E-6F6420685FF0}"/>
              </a:ext>
            </a:extLst>
          </p:cNvPr>
          <p:cNvSpPr txBox="1"/>
          <p:nvPr/>
        </p:nvSpPr>
        <p:spPr>
          <a:xfrm>
            <a:off x="20639953" y="2789618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107" name="Google Shape;607;p12">
            <a:extLst>
              <a:ext uri="{FF2B5EF4-FFF2-40B4-BE49-F238E27FC236}">
                <a16:creationId xmlns:a16="http://schemas.microsoft.com/office/drawing/2014/main" id="{E1C28959-7B1E-4BF2-940D-337029B3602A}"/>
              </a:ext>
            </a:extLst>
          </p:cNvPr>
          <p:cNvSpPr txBox="1"/>
          <p:nvPr/>
        </p:nvSpPr>
        <p:spPr>
          <a:xfrm>
            <a:off x="20585325" y="4442577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108" name="Google Shape;609;p12">
            <a:extLst>
              <a:ext uri="{FF2B5EF4-FFF2-40B4-BE49-F238E27FC236}">
                <a16:creationId xmlns:a16="http://schemas.microsoft.com/office/drawing/2014/main" id="{13D83C89-F0E6-4F5B-B07E-1191A18DAE3A}"/>
              </a:ext>
            </a:extLst>
          </p:cNvPr>
          <p:cNvSpPr txBox="1"/>
          <p:nvPr/>
        </p:nvSpPr>
        <p:spPr>
          <a:xfrm>
            <a:off x="22559887" y="6323779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Enhance Customer Experience</a:t>
            </a:r>
            <a:endParaRPr dirty="0"/>
          </a:p>
        </p:txBody>
      </p:sp>
      <p:sp>
        <p:nvSpPr>
          <p:cNvPr id="109" name="Google Shape;610;p12">
            <a:extLst>
              <a:ext uri="{FF2B5EF4-FFF2-40B4-BE49-F238E27FC236}">
                <a16:creationId xmlns:a16="http://schemas.microsoft.com/office/drawing/2014/main" id="{80ADAFF3-8178-4AA0-91F5-48ADD561A387}"/>
              </a:ext>
            </a:extLst>
          </p:cNvPr>
          <p:cNvSpPr txBox="1"/>
          <p:nvPr/>
        </p:nvSpPr>
        <p:spPr>
          <a:xfrm>
            <a:off x="20585325" y="6097404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110" name="Google Shape;624;p12">
            <a:extLst>
              <a:ext uri="{FF2B5EF4-FFF2-40B4-BE49-F238E27FC236}">
                <a16:creationId xmlns:a16="http://schemas.microsoft.com/office/drawing/2014/main" id="{ECB99A6F-E87F-4A9D-B9DA-9A8CE27C0026}"/>
              </a:ext>
            </a:extLst>
          </p:cNvPr>
          <p:cNvSpPr/>
          <p:nvPr/>
        </p:nvSpPr>
        <p:spPr>
          <a:xfrm rot="19986164">
            <a:off x="26624522" y="148166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1" name="Google Shape;566;p12">
            <a:extLst>
              <a:ext uri="{FF2B5EF4-FFF2-40B4-BE49-F238E27FC236}">
                <a16:creationId xmlns:a16="http://schemas.microsoft.com/office/drawing/2014/main" id="{4898A4CD-D46C-4ABF-AEC9-42994D0B1EAB}"/>
              </a:ext>
            </a:extLst>
          </p:cNvPr>
          <p:cNvGrpSpPr/>
          <p:nvPr/>
        </p:nvGrpSpPr>
        <p:grpSpPr>
          <a:xfrm>
            <a:off x="19896046" y="7882773"/>
            <a:ext cx="2065565" cy="1437158"/>
            <a:chOff x="0" y="-47625"/>
            <a:chExt cx="544017" cy="378511"/>
          </a:xfrm>
        </p:grpSpPr>
        <p:sp>
          <p:nvSpPr>
            <p:cNvPr id="112" name="Google Shape;567;p12">
              <a:extLst>
                <a:ext uri="{FF2B5EF4-FFF2-40B4-BE49-F238E27FC236}">
                  <a16:creationId xmlns:a16="http://schemas.microsoft.com/office/drawing/2014/main" id="{9DA5F4E9-B859-4533-AE99-68AB52D8155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8;p12">
              <a:extLst>
                <a:ext uri="{FF2B5EF4-FFF2-40B4-BE49-F238E27FC236}">
                  <a16:creationId xmlns:a16="http://schemas.microsoft.com/office/drawing/2014/main" id="{A538CA90-F606-49F3-BA5E-3E5B13742CA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569;p12">
            <a:extLst>
              <a:ext uri="{FF2B5EF4-FFF2-40B4-BE49-F238E27FC236}">
                <a16:creationId xmlns:a16="http://schemas.microsoft.com/office/drawing/2014/main" id="{55703D30-31A1-49F0-8404-D4EAFF19A63C}"/>
              </a:ext>
            </a:extLst>
          </p:cNvPr>
          <p:cNvGrpSpPr/>
          <p:nvPr/>
        </p:nvGrpSpPr>
        <p:grpSpPr>
          <a:xfrm>
            <a:off x="20005621" y="7706705"/>
            <a:ext cx="2065565" cy="1437158"/>
            <a:chOff x="0" y="-47625"/>
            <a:chExt cx="544017" cy="378511"/>
          </a:xfrm>
        </p:grpSpPr>
        <p:sp>
          <p:nvSpPr>
            <p:cNvPr id="115" name="Google Shape;570;p12">
              <a:extLst>
                <a:ext uri="{FF2B5EF4-FFF2-40B4-BE49-F238E27FC236}">
                  <a16:creationId xmlns:a16="http://schemas.microsoft.com/office/drawing/2014/main" id="{E983B9CE-AE08-45B1-858E-F4014118C2BB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1;p12">
              <a:extLst>
                <a:ext uri="{FF2B5EF4-FFF2-40B4-BE49-F238E27FC236}">
                  <a16:creationId xmlns:a16="http://schemas.microsoft.com/office/drawing/2014/main" id="{50D1D695-4F9C-4D18-9745-6E1FB2AF0F2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610;p12">
            <a:extLst>
              <a:ext uri="{FF2B5EF4-FFF2-40B4-BE49-F238E27FC236}">
                <a16:creationId xmlns:a16="http://schemas.microsoft.com/office/drawing/2014/main" id="{4E6F64D4-C365-4A5E-8378-B8BB25DFF644}"/>
              </a:ext>
            </a:extLst>
          </p:cNvPr>
          <p:cNvSpPr txBox="1"/>
          <p:nvPr/>
        </p:nvSpPr>
        <p:spPr>
          <a:xfrm>
            <a:off x="20585325" y="7824409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118" name="Google Shape;609;p12">
            <a:extLst>
              <a:ext uri="{FF2B5EF4-FFF2-40B4-BE49-F238E27FC236}">
                <a16:creationId xmlns:a16="http://schemas.microsoft.com/office/drawing/2014/main" id="{246520E0-6370-464D-9018-B9FE26A1D265}"/>
              </a:ext>
            </a:extLst>
          </p:cNvPr>
          <p:cNvSpPr txBox="1"/>
          <p:nvPr/>
        </p:nvSpPr>
        <p:spPr>
          <a:xfrm>
            <a:off x="22571087" y="7991223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Expand Accessibility</a:t>
            </a:r>
            <a:endParaRPr lang="en-US" dirty="0"/>
          </a:p>
        </p:txBody>
      </p:sp>
      <p:sp>
        <p:nvSpPr>
          <p:cNvPr id="624" name="Google Shape;624;p12"/>
          <p:cNvSpPr/>
          <p:nvPr/>
        </p:nvSpPr>
        <p:spPr>
          <a:xfrm>
            <a:off x="9692551" y="763817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12"/>
          <p:cNvGrpSpPr/>
          <p:nvPr/>
        </p:nvGrpSpPr>
        <p:grpSpPr>
          <a:xfrm>
            <a:off x="1173415" y="2808771"/>
            <a:ext cx="2065565" cy="1437158"/>
            <a:chOff x="0" y="-47625"/>
            <a:chExt cx="544017" cy="378511"/>
          </a:xfrm>
        </p:grpSpPr>
        <p:sp>
          <p:nvSpPr>
            <p:cNvPr id="543" name="Google Shape;543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1173415" y="4462330"/>
            <a:ext cx="2065565" cy="1437158"/>
            <a:chOff x="0" y="-47625"/>
            <a:chExt cx="544017" cy="378511"/>
          </a:xfrm>
        </p:grpSpPr>
        <p:sp>
          <p:nvSpPr>
            <p:cNvPr id="549" name="Google Shape;549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1282990" y="2632704"/>
            <a:ext cx="2065565" cy="1437158"/>
            <a:chOff x="0" y="-47625"/>
            <a:chExt cx="544017" cy="378511"/>
          </a:xfrm>
        </p:grpSpPr>
        <p:sp>
          <p:nvSpPr>
            <p:cNvPr id="555" name="Google Shape;555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12"/>
          <p:cNvGrpSpPr/>
          <p:nvPr/>
        </p:nvGrpSpPr>
        <p:grpSpPr>
          <a:xfrm>
            <a:off x="1282990" y="4286263"/>
            <a:ext cx="2065565" cy="1437158"/>
            <a:chOff x="0" y="-47625"/>
            <a:chExt cx="544017" cy="378511"/>
          </a:xfrm>
        </p:grpSpPr>
        <p:sp>
          <p:nvSpPr>
            <p:cNvPr id="561" name="Google Shape;561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12"/>
          <p:cNvGrpSpPr/>
          <p:nvPr/>
        </p:nvGrpSpPr>
        <p:grpSpPr>
          <a:xfrm>
            <a:off x="1173415" y="6115889"/>
            <a:ext cx="2065565" cy="1437158"/>
            <a:chOff x="0" y="-47625"/>
            <a:chExt cx="544017" cy="378511"/>
          </a:xfrm>
        </p:grpSpPr>
        <p:sp>
          <p:nvSpPr>
            <p:cNvPr id="567" name="Google Shape;567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2"/>
          <p:cNvGrpSpPr/>
          <p:nvPr/>
        </p:nvGrpSpPr>
        <p:grpSpPr>
          <a:xfrm>
            <a:off x="1282990" y="5939821"/>
            <a:ext cx="2065565" cy="1437158"/>
            <a:chOff x="0" y="-47625"/>
            <a:chExt cx="544017" cy="378511"/>
          </a:xfrm>
        </p:grpSpPr>
        <p:sp>
          <p:nvSpPr>
            <p:cNvPr id="570" name="Google Shape;570;p12"/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12"/>
          <p:cNvGrpSpPr/>
          <p:nvPr/>
        </p:nvGrpSpPr>
        <p:grpSpPr>
          <a:xfrm>
            <a:off x="12242665" y="8936108"/>
            <a:ext cx="5851054" cy="1309820"/>
            <a:chOff x="0" y="0"/>
            <a:chExt cx="7801405" cy="1746426"/>
          </a:xfrm>
        </p:grpSpPr>
        <p:grpSp>
          <p:nvGrpSpPr>
            <p:cNvPr id="573" name="Google Shape;573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74" name="Google Shape;574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77" name="Google Shape;577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80" name="Google Shape;580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89" name="Google Shape;589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92" name="Google Shape;592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95" name="Google Shape;595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98" name="Google Shape;598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12"/>
          <p:cNvSpPr txBox="1"/>
          <p:nvPr/>
        </p:nvSpPr>
        <p:spPr>
          <a:xfrm>
            <a:off x="3837256" y="2976782"/>
            <a:ext cx="10613488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Streamline Pharmacy Operations</a:t>
            </a:r>
            <a:endParaRPr dirty="0"/>
          </a:p>
        </p:txBody>
      </p:sp>
      <p:sp>
        <p:nvSpPr>
          <p:cNvPr id="602" name="Google Shape;602;p12"/>
          <p:cNvSpPr txBox="1"/>
          <p:nvPr/>
        </p:nvSpPr>
        <p:spPr>
          <a:xfrm>
            <a:off x="3837256" y="4592932"/>
            <a:ext cx="101359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Optimize </a:t>
            </a:r>
            <a:r>
              <a:rPr lang="en-US" sz="5963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Inventory Management</a:t>
            </a:r>
            <a:endParaRPr dirty="0"/>
          </a:p>
        </p:txBody>
      </p:sp>
      <p:sp>
        <p:nvSpPr>
          <p:cNvPr id="604" name="Google Shape;604;p12"/>
          <p:cNvSpPr txBox="1"/>
          <p:nvPr/>
        </p:nvSpPr>
        <p:spPr>
          <a:xfrm>
            <a:off x="844802" y="324980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OBJECTIVES</a:t>
            </a:r>
            <a:endParaRPr dirty="0"/>
          </a:p>
        </p:txBody>
      </p:sp>
      <p:sp>
        <p:nvSpPr>
          <p:cNvPr id="605" name="Google Shape;605;p12"/>
          <p:cNvSpPr txBox="1"/>
          <p:nvPr/>
        </p:nvSpPr>
        <p:spPr>
          <a:xfrm>
            <a:off x="1917322" y="2749739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607" name="Google Shape;607;p12"/>
          <p:cNvSpPr txBox="1"/>
          <p:nvPr/>
        </p:nvSpPr>
        <p:spPr>
          <a:xfrm>
            <a:off x="1862694" y="4402698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609" name="Google Shape;609;p12"/>
          <p:cNvSpPr txBox="1"/>
          <p:nvPr/>
        </p:nvSpPr>
        <p:spPr>
          <a:xfrm>
            <a:off x="3837256" y="6283900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Enhance Customer Experience</a:t>
            </a:r>
            <a:endParaRPr dirty="0"/>
          </a:p>
        </p:txBody>
      </p:sp>
      <p:sp>
        <p:nvSpPr>
          <p:cNvPr id="610" name="Google Shape;610;p12"/>
          <p:cNvSpPr txBox="1"/>
          <p:nvPr/>
        </p:nvSpPr>
        <p:spPr>
          <a:xfrm>
            <a:off x="1862694" y="6057525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611" name="Google Shape;611;p12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612" name="Google Shape;612;p12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613" name="Google Shape;613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2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616" name="Google Shape;616;p12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2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2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619" name="Google Shape;619;p12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2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2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622" name="Google Shape;622;p12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2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" name="Google Shape;566;p12">
            <a:extLst>
              <a:ext uri="{FF2B5EF4-FFF2-40B4-BE49-F238E27FC236}">
                <a16:creationId xmlns:a16="http://schemas.microsoft.com/office/drawing/2014/main" id="{6B4991D4-2EF0-446A-A8C5-75909D4361EF}"/>
              </a:ext>
            </a:extLst>
          </p:cNvPr>
          <p:cNvGrpSpPr/>
          <p:nvPr/>
        </p:nvGrpSpPr>
        <p:grpSpPr>
          <a:xfrm>
            <a:off x="1173415" y="7842894"/>
            <a:ext cx="2065565" cy="1437158"/>
            <a:chOff x="0" y="-47625"/>
            <a:chExt cx="544017" cy="378511"/>
          </a:xfrm>
        </p:grpSpPr>
        <p:sp>
          <p:nvSpPr>
            <p:cNvPr id="92" name="Google Shape;567;p12">
              <a:extLst>
                <a:ext uri="{FF2B5EF4-FFF2-40B4-BE49-F238E27FC236}">
                  <a16:creationId xmlns:a16="http://schemas.microsoft.com/office/drawing/2014/main" id="{987EE3A9-3F2D-4C18-9FC1-F2DB15FB0642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68;p12">
              <a:extLst>
                <a:ext uri="{FF2B5EF4-FFF2-40B4-BE49-F238E27FC236}">
                  <a16:creationId xmlns:a16="http://schemas.microsoft.com/office/drawing/2014/main" id="{F3DEBEC9-451D-4F74-99C2-77C3E5B07C9D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569;p12">
            <a:extLst>
              <a:ext uri="{FF2B5EF4-FFF2-40B4-BE49-F238E27FC236}">
                <a16:creationId xmlns:a16="http://schemas.microsoft.com/office/drawing/2014/main" id="{B41CE224-4790-43D2-9358-C9AABC7EADEF}"/>
              </a:ext>
            </a:extLst>
          </p:cNvPr>
          <p:cNvGrpSpPr/>
          <p:nvPr/>
        </p:nvGrpSpPr>
        <p:grpSpPr>
          <a:xfrm>
            <a:off x="1282990" y="7666826"/>
            <a:ext cx="2065565" cy="1437158"/>
            <a:chOff x="0" y="-47625"/>
            <a:chExt cx="544017" cy="378511"/>
          </a:xfrm>
        </p:grpSpPr>
        <p:sp>
          <p:nvSpPr>
            <p:cNvPr id="95" name="Google Shape;570;p12">
              <a:extLst>
                <a:ext uri="{FF2B5EF4-FFF2-40B4-BE49-F238E27FC236}">
                  <a16:creationId xmlns:a16="http://schemas.microsoft.com/office/drawing/2014/main" id="{1D720D89-DF98-4BDD-8F05-05DA85CB4C7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1;p12">
              <a:extLst>
                <a:ext uri="{FF2B5EF4-FFF2-40B4-BE49-F238E27FC236}">
                  <a16:creationId xmlns:a16="http://schemas.microsoft.com/office/drawing/2014/main" id="{21AC261B-A372-4FA2-92A0-1EF1D35AE1B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610;p12">
            <a:extLst>
              <a:ext uri="{FF2B5EF4-FFF2-40B4-BE49-F238E27FC236}">
                <a16:creationId xmlns:a16="http://schemas.microsoft.com/office/drawing/2014/main" id="{640FEA67-94C9-4F90-A4EB-9A160D9CDFE9}"/>
              </a:ext>
            </a:extLst>
          </p:cNvPr>
          <p:cNvSpPr txBox="1"/>
          <p:nvPr/>
        </p:nvSpPr>
        <p:spPr>
          <a:xfrm>
            <a:off x="1862694" y="7784530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dirty="0"/>
          </a:p>
        </p:txBody>
      </p:sp>
      <p:sp>
        <p:nvSpPr>
          <p:cNvPr id="98" name="Google Shape;609;p12">
            <a:extLst>
              <a:ext uri="{FF2B5EF4-FFF2-40B4-BE49-F238E27FC236}">
                <a16:creationId xmlns:a16="http://schemas.microsoft.com/office/drawing/2014/main" id="{9893CF4B-AF57-42CD-A226-10CAFA0FA691}"/>
              </a:ext>
            </a:extLst>
          </p:cNvPr>
          <p:cNvSpPr txBox="1"/>
          <p:nvPr/>
        </p:nvSpPr>
        <p:spPr>
          <a:xfrm>
            <a:off x="3848456" y="7951344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Expand Accessibility</a:t>
            </a:r>
            <a:endParaRPr lang="en-US" dirty="0"/>
          </a:p>
        </p:txBody>
      </p:sp>
      <p:grpSp>
        <p:nvGrpSpPr>
          <p:cNvPr id="118" name="Google Shape;459;p11">
            <a:extLst>
              <a:ext uri="{FF2B5EF4-FFF2-40B4-BE49-F238E27FC236}">
                <a16:creationId xmlns:a16="http://schemas.microsoft.com/office/drawing/2014/main" id="{9CB6CF13-5FE6-4985-9D92-260125C97A45}"/>
              </a:ext>
            </a:extLst>
          </p:cNvPr>
          <p:cNvGrpSpPr/>
          <p:nvPr/>
        </p:nvGrpSpPr>
        <p:grpSpPr>
          <a:xfrm>
            <a:off x="-15172600" y="8131277"/>
            <a:ext cx="6529522" cy="1437158"/>
            <a:chOff x="0" y="-47625"/>
            <a:chExt cx="1719710" cy="378511"/>
          </a:xfrm>
        </p:grpSpPr>
        <p:sp>
          <p:nvSpPr>
            <p:cNvPr id="119" name="Google Shape;460;p11">
              <a:extLst>
                <a:ext uri="{FF2B5EF4-FFF2-40B4-BE49-F238E27FC236}">
                  <a16:creationId xmlns:a16="http://schemas.microsoft.com/office/drawing/2014/main" id="{BE538F49-95B8-40AA-9C60-606B8FEE14B6}"/>
                </a:ext>
              </a:extLst>
            </p:cNvPr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1;p11">
              <a:extLst>
                <a:ext uri="{FF2B5EF4-FFF2-40B4-BE49-F238E27FC236}">
                  <a16:creationId xmlns:a16="http://schemas.microsoft.com/office/drawing/2014/main" id="{31ACC049-EABD-4B6C-B4C6-DFE275ED4557}"/>
                </a:ext>
              </a:extLst>
            </p:cNvPr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462;p11">
            <a:extLst>
              <a:ext uri="{FF2B5EF4-FFF2-40B4-BE49-F238E27FC236}">
                <a16:creationId xmlns:a16="http://schemas.microsoft.com/office/drawing/2014/main" id="{95D4B54E-A511-497B-B0C3-01385A3F32CB}"/>
              </a:ext>
            </a:extLst>
          </p:cNvPr>
          <p:cNvGrpSpPr/>
          <p:nvPr/>
        </p:nvGrpSpPr>
        <p:grpSpPr>
          <a:xfrm>
            <a:off x="-15172600" y="7955209"/>
            <a:ext cx="6529522" cy="1437158"/>
            <a:chOff x="0" y="-47625"/>
            <a:chExt cx="1719710" cy="378511"/>
          </a:xfrm>
        </p:grpSpPr>
        <p:sp>
          <p:nvSpPr>
            <p:cNvPr id="122" name="Google Shape;463;p11">
              <a:extLst>
                <a:ext uri="{FF2B5EF4-FFF2-40B4-BE49-F238E27FC236}">
                  <a16:creationId xmlns:a16="http://schemas.microsoft.com/office/drawing/2014/main" id="{CD79ED0D-5BD6-49A0-B5AB-E7F71BDEF716}"/>
                </a:ext>
              </a:extLst>
            </p:cNvPr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4;p11">
              <a:extLst>
                <a:ext uri="{FF2B5EF4-FFF2-40B4-BE49-F238E27FC236}">
                  <a16:creationId xmlns:a16="http://schemas.microsoft.com/office/drawing/2014/main" id="{6D0F6FC3-6114-4D51-938A-CF2F33DD2F30}"/>
                </a:ext>
              </a:extLst>
            </p:cNvPr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536;p11">
            <a:extLst>
              <a:ext uri="{FF2B5EF4-FFF2-40B4-BE49-F238E27FC236}">
                <a16:creationId xmlns:a16="http://schemas.microsoft.com/office/drawing/2014/main" id="{1824C28D-AD72-4F64-B2F5-159A6C416FA0}"/>
              </a:ext>
            </a:extLst>
          </p:cNvPr>
          <p:cNvSpPr txBox="1"/>
          <p:nvPr/>
        </p:nvSpPr>
        <p:spPr>
          <a:xfrm>
            <a:off x="-14808178" y="8225249"/>
            <a:ext cx="5800677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nton"/>
                <a:sym typeface="Anton"/>
              </a:rPr>
              <a:t>WITH PYTHON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8" name="Google Shape;1234;p21">
            <a:extLst>
              <a:ext uri="{FF2B5EF4-FFF2-40B4-BE49-F238E27FC236}">
                <a16:creationId xmlns:a16="http://schemas.microsoft.com/office/drawing/2014/main" id="{C2218B99-6B9F-466C-85A2-4B939CFECA56}"/>
              </a:ext>
            </a:extLst>
          </p:cNvPr>
          <p:cNvGrpSpPr/>
          <p:nvPr/>
        </p:nvGrpSpPr>
        <p:grpSpPr>
          <a:xfrm>
            <a:off x="1865985" y="11057670"/>
            <a:ext cx="14781970" cy="8021178"/>
            <a:chOff x="0" y="-47625"/>
            <a:chExt cx="4145309" cy="1523773"/>
          </a:xfrm>
        </p:grpSpPr>
        <p:sp>
          <p:nvSpPr>
            <p:cNvPr id="89" name="Google Shape;1235;p21">
              <a:extLst>
                <a:ext uri="{FF2B5EF4-FFF2-40B4-BE49-F238E27FC236}">
                  <a16:creationId xmlns:a16="http://schemas.microsoft.com/office/drawing/2014/main" id="{1A983956-E5BB-4553-A764-AB048264F962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6;p21">
              <a:extLst>
                <a:ext uri="{FF2B5EF4-FFF2-40B4-BE49-F238E27FC236}">
                  <a16:creationId xmlns:a16="http://schemas.microsoft.com/office/drawing/2014/main" id="{0C985637-DD68-4ECC-8DF9-C8266859675F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79439F53-A1A3-4413-BA12-C5E9AAA6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07112" y="11049103"/>
            <a:ext cx="14626176" cy="7827039"/>
          </a:xfrm>
          <a:prstGeom prst="rect">
            <a:avLst/>
          </a:prstGeom>
        </p:spPr>
      </p:pic>
      <p:grpSp>
        <p:nvGrpSpPr>
          <p:cNvPr id="100" name="Google Shape;542;p12">
            <a:extLst>
              <a:ext uri="{FF2B5EF4-FFF2-40B4-BE49-F238E27FC236}">
                <a16:creationId xmlns:a16="http://schemas.microsoft.com/office/drawing/2014/main" id="{BFFCC68B-9307-455D-A8B5-F09C0423DC75}"/>
              </a:ext>
            </a:extLst>
          </p:cNvPr>
          <p:cNvGrpSpPr/>
          <p:nvPr/>
        </p:nvGrpSpPr>
        <p:grpSpPr>
          <a:xfrm>
            <a:off x="-15242296" y="3841092"/>
            <a:ext cx="2065565" cy="1437158"/>
            <a:chOff x="0" y="-47625"/>
            <a:chExt cx="544017" cy="378511"/>
          </a:xfrm>
        </p:grpSpPr>
        <p:sp>
          <p:nvSpPr>
            <p:cNvPr id="101" name="Google Shape;543;p12">
              <a:extLst>
                <a:ext uri="{FF2B5EF4-FFF2-40B4-BE49-F238E27FC236}">
                  <a16:creationId xmlns:a16="http://schemas.microsoft.com/office/drawing/2014/main" id="{465EED04-CE74-41F4-A095-5C4CB4B58C0F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;p12">
              <a:extLst>
                <a:ext uri="{FF2B5EF4-FFF2-40B4-BE49-F238E27FC236}">
                  <a16:creationId xmlns:a16="http://schemas.microsoft.com/office/drawing/2014/main" id="{32E25A21-C1E4-4C9F-BCA3-645F2E418980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545;p12">
            <a:extLst>
              <a:ext uri="{FF2B5EF4-FFF2-40B4-BE49-F238E27FC236}">
                <a16:creationId xmlns:a16="http://schemas.microsoft.com/office/drawing/2014/main" id="{8231DAB6-75DC-4131-8C70-8D2299BFA5DE}"/>
              </a:ext>
            </a:extLst>
          </p:cNvPr>
          <p:cNvGrpSpPr/>
          <p:nvPr/>
        </p:nvGrpSpPr>
        <p:grpSpPr>
          <a:xfrm>
            <a:off x="-6504123" y="3841092"/>
            <a:ext cx="2065565" cy="1437158"/>
            <a:chOff x="0" y="-47625"/>
            <a:chExt cx="544017" cy="378511"/>
          </a:xfrm>
        </p:grpSpPr>
        <p:sp>
          <p:nvSpPr>
            <p:cNvPr id="104" name="Google Shape;546;p12">
              <a:extLst>
                <a:ext uri="{FF2B5EF4-FFF2-40B4-BE49-F238E27FC236}">
                  <a16:creationId xmlns:a16="http://schemas.microsoft.com/office/drawing/2014/main" id="{782CD26E-D309-4961-AD2A-402BDFB2ACE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7;p12">
              <a:extLst>
                <a:ext uri="{FF2B5EF4-FFF2-40B4-BE49-F238E27FC236}">
                  <a16:creationId xmlns:a16="http://schemas.microsoft.com/office/drawing/2014/main" id="{8CCCE43C-492D-4E0B-9F35-5E8D07D6485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548;p12">
            <a:extLst>
              <a:ext uri="{FF2B5EF4-FFF2-40B4-BE49-F238E27FC236}">
                <a16:creationId xmlns:a16="http://schemas.microsoft.com/office/drawing/2014/main" id="{E601157C-C812-4B3C-834B-5C26C1220275}"/>
              </a:ext>
            </a:extLst>
          </p:cNvPr>
          <p:cNvGrpSpPr/>
          <p:nvPr/>
        </p:nvGrpSpPr>
        <p:grpSpPr>
          <a:xfrm>
            <a:off x="-15242296" y="5494651"/>
            <a:ext cx="2065565" cy="1437158"/>
            <a:chOff x="0" y="-47625"/>
            <a:chExt cx="544017" cy="378511"/>
          </a:xfrm>
        </p:grpSpPr>
        <p:sp>
          <p:nvSpPr>
            <p:cNvPr id="107" name="Google Shape;549;p12">
              <a:extLst>
                <a:ext uri="{FF2B5EF4-FFF2-40B4-BE49-F238E27FC236}">
                  <a16:creationId xmlns:a16="http://schemas.microsoft.com/office/drawing/2014/main" id="{4DF81E6D-771D-4807-A6CF-2D6C9FA57FCC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;p12">
              <a:extLst>
                <a:ext uri="{FF2B5EF4-FFF2-40B4-BE49-F238E27FC236}">
                  <a16:creationId xmlns:a16="http://schemas.microsoft.com/office/drawing/2014/main" id="{EACAB607-C6FA-4429-BED3-7D9C57AE2E9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551;p12">
            <a:extLst>
              <a:ext uri="{FF2B5EF4-FFF2-40B4-BE49-F238E27FC236}">
                <a16:creationId xmlns:a16="http://schemas.microsoft.com/office/drawing/2014/main" id="{42957AE1-8546-45DD-9541-09B2ECFD0BAA}"/>
              </a:ext>
            </a:extLst>
          </p:cNvPr>
          <p:cNvGrpSpPr/>
          <p:nvPr/>
        </p:nvGrpSpPr>
        <p:grpSpPr>
          <a:xfrm>
            <a:off x="-6504123" y="5494651"/>
            <a:ext cx="2065565" cy="1437158"/>
            <a:chOff x="0" y="-47625"/>
            <a:chExt cx="544017" cy="378511"/>
          </a:xfrm>
        </p:grpSpPr>
        <p:sp>
          <p:nvSpPr>
            <p:cNvPr id="110" name="Google Shape;552;p12">
              <a:extLst>
                <a:ext uri="{FF2B5EF4-FFF2-40B4-BE49-F238E27FC236}">
                  <a16:creationId xmlns:a16="http://schemas.microsoft.com/office/drawing/2014/main" id="{8137516F-B170-4882-844B-EA02ACF35DCA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3;p12">
              <a:extLst>
                <a:ext uri="{FF2B5EF4-FFF2-40B4-BE49-F238E27FC236}">
                  <a16:creationId xmlns:a16="http://schemas.microsoft.com/office/drawing/2014/main" id="{86E33832-121A-4E85-9A5B-3AC3309B4404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554;p12">
            <a:extLst>
              <a:ext uri="{FF2B5EF4-FFF2-40B4-BE49-F238E27FC236}">
                <a16:creationId xmlns:a16="http://schemas.microsoft.com/office/drawing/2014/main" id="{1CD39B8B-20F8-44E5-BBEC-B2B36F989508}"/>
              </a:ext>
            </a:extLst>
          </p:cNvPr>
          <p:cNvGrpSpPr/>
          <p:nvPr/>
        </p:nvGrpSpPr>
        <p:grpSpPr>
          <a:xfrm>
            <a:off x="-15132721" y="3665025"/>
            <a:ext cx="2065565" cy="1437158"/>
            <a:chOff x="0" y="-47625"/>
            <a:chExt cx="544017" cy="378511"/>
          </a:xfrm>
        </p:grpSpPr>
        <p:sp>
          <p:nvSpPr>
            <p:cNvPr id="113" name="Google Shape;555;p12">
              <a:extLst>
                <a:ext uri="{FF2B5EF4-FFF2-40B4-BE49-F238E27FC236}">
                  <a16:creationId xmlns:a16="http://schemas.microsoft.com/office/drawing/2014/main" id="{1F1F5F63-8F69-455E-8199-A81033C977BA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56;p12">
              <a:extLst>
                <a:ext uri="{FF2B5EF4-FFF2-40B4-BE49-F238E27FC236}">
                  <a16:creationId xmlns:a16="http://schemas.microsoft.com/office/drawing/2014/main" id="{EC6AD424-06F4-4877-BEFA-4B1E9D1513A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557;p12">
            <a:extLst>
              <a:ext uri="{FF2B5EF4-FFF2-40B4-BE49-F238E27FC236}">
                <a16:creationId xmlns:a16="http://schemas.microsoft.com/office/drawing/2014/main" id="{21BF0156-0AB0-4AB5-A742-C64AF0544AE1}"/>
              </a:ext>
            </a:extLst>
          </p:cNvPr>
          <p:cNvGrpSpPr/>
          <p:nvPr/>
        </p:nvGrpSpPr>
        <p:grpSpPr>
          <a:xfrm>
            <a:off x="-6394547" y="3665025"/>
            <a:ext cx="2065565" cy="1437158"/>
            <a:chOff x="0" y="-47625"/>
            <a:chExt cx="544017" cy="378511"/>
          </a:xfrm>
        </p:grpSpPr>
        <p:sp>
          <p:nvSpPr>
            <p:cNvPr id="127" name="Google Shape;558;p12">
              <a:extLst>
                <a:ext uri="{FF2B5EF4-FFF2-40B4-BE49-F238E27FC236}">
                  <a16:creationId xmlns:a16="http://schemas.microsoft.com/office/drawing/2014/main" id="{B2D3793C-EF08-4590-BC30-13283747A97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59;p12">
              <a:extLst>
                <a:ext uri="{FF2B5EF4-FFF2-40B4-BE49-F238E27FC236}">
                  <a16:creationId xmlns:a16="http://schemas.microsoft.com/office/drawing/2014/main" id="{7D27670C-8B48-48A3-BD29-CCCAD6603BB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560;p12">
            <a:extLst>
              <a:ext uri="{FF2B5EF4-FFF2-40B4-BE49-F238E27FC236}">
                <a16:creationId xmlns:a16="http://schemas.microsoft.com/office/drawing/2014/main" id="{D90B16BE-A996-4618-BD04-16E403F32456}"/>
              </a:ext>
            </a:extLst>
          </p:cNvPr>
          <p:cNvGrpSpPr/>
          <p:nvPr/>
        </p:nvGrpSpPr>
        <p:grpSpPr>
          <a:xfrm>
            <a:off x="-15132721" y="5318584"/>
            <a:ext cx="2065565" cy="1437158"/>
            <a:chOff x="0" y="-47625"/>
            <a:chExt cx="544017" cy="378511"/>
          </a:xfrm>
        </p:grpSpPr>
        <p:sp>
          <p:nvSpPr>
            <p:cNvPr id="130" name="Google Shape;561;p12">
              <a:extLst>
                <a:ext uri="{FF2B5EF4-FFF2-40B4-BE49-F238E27FC236}">
                  <a16:creationId xmlns:a16="http://schemas.microsoft.com/office/drawing/2014/main" id="{8A657BBB-EDE6-4D33-82FA-3DC05A2D349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62;p12">
              <a:extLst>
                <a:ext uri="{FF2B5EF4-FFF2-40B4-BE49-F238E27FC236}">
                  <a16:creationId xmlns:a16="http://schemas.microsoft.com/office/drawing/2014/main" id="{F053A0EF-013F-4FF5-B878-36DC8072B7F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563;p12">
            <a:extLst>
              <a:ext uri="{FF2B5EF4-FFF2-40B4-BE49-F238E27FC236}">
                <a16:creationId xmlns:a16="http://schemas.microsoft.com/office/drawing/2014/main" id="{87502F16-E229-4E30-AA76-F024ACB7D80C}"/>
              </a:ext>
            </a:extLst>
          </p:cNvPr>
          <p:cNvGrpSpPr/>
          <p:nvPr/>
        </p:nvGrpSpPr>
        <p:grpSpPr>
          <a:xfrm>
            <a:off x="-6394547" y="5318584"/>
            <a:ext cx="2065565" cy="1437158"/>
            <a:chOff x="0" y="-47625"/>
            <a:chExt cx="544017" cy="378511"/>
          </a:xfrm>
        </p:grpSpPr>
        <p:sp>
          <p:nvSpPr>
            <p:cNvPr id="133" name="Google Shape;564;p12">
              <a:extLst>
                <a:ext uri="{FF2B5EF4-FFF2-40B4-BE49-F238E27FC236}">
                  <a16:creationId xmlns:a16="http://schemas.microsoft.com/office/drawing/2014/main" id="{6B8D357C-EE4A-408B-8BF9-619650452A3C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5;p12">
              <a:extLst>
                <a:ext uri="{FF2B5EF4-FFF2-40B4-BE49-F238E27FC236}">
                  <a16:creationId xmlns:a16="http://schemas.microsoft.com/office/drawing/2014/main" id="{6343ECCC-E03A-4883-9BC1-8FE050C51E7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566;p12">
            <a:extLst>
              <a:ext uri="{FF2B5EF4-FFF2-40B4-BE49-F238E27FC236}">
                <a16:creationId xmlns:a16="http://schemas.microsoft.com/office/drawing/2014/main" id="{0B025D20-4629-447A-9801-03C055CBDC94}"/>
              </a:ext>
            </a:extLst>
          </p:cNvPr>
          <p:cNvGrpSpPr/>
          <p:nvPr/>
        </p:nvGrpSpPr>
        <p:grpSpPr>
          <a:xfrm>
            <a:off x="-15242296" y="7148210"/>
            <a:ext cx="2065565" cy="1437158"/>
            <a:chOff x="0" y="-47625"/>
            <a:chExt cx="544017" cy="378511"/>
          </a:xfrm>
        </p:grpSpPr>
        <p:sp>
          <p:nvSpPr>
            <p:cNvPr id="136" name="Google Shape;567;p12">
              <a:extLst>
                <a:ext uri="{FF2B5EF4-FFF2-40B4-BE49-F238E27FC236}">
                  <a16:creationId xmlns:a16="http://schemas.microsoft.com/office/drawing/2014/main" id="{281C9ECE-E7AF-49FB-BFDA-F872A3FF32D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68;p12">
              <a:extLst>
                <a:ext uri="{FF2B5EF4-FFF2-40B4-BE49-F238E27FC236}">
                  <a16:creationId xmlns:a16="http://schemas.microsoft.com/office/drawing/2014/main" id="{E704FE13-5EF2-4B66-9871-2FF27151592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569;p12">
            <a:extLst>
              <a:ext uri="{FF2B5EF4-FFF2-40B4-BE49-F238E27FC236}">
                <a16:creationId xmlns:a16="http://schemas.microsoft.com/office/drawing/2014/main" id="{DDF3BCA5-4243-438C-BBE2-E88B70B3B483}"/>
              </a:ext>
            </a:extLst>
          </p:cNvPr>
          <p:cNvGrpSpPr/>
          <p:nvPr/>
        </p:nvGrpSpPr>
        <p:grpSpPr>
          <a:xfrm>
            <a:off x="-15132721" y="6972142"/>
            <a:ext cx="2065565" cy="1437158"/>
            <a:chOff x="0" y="-47625"/>
            <a:chExt cx="544017" cy="378511"/>
          </a:xfrm>
        </p:grpSpPr>
        <p:sp>
          <p:nvSpPr>
            <p:cNvPr id="139" name="Google Shape;570;p12">
              <a:extLst>
                <a:ext uri="{FF2B5EF4-FFF2-40B4-BE49-F238E27FC236}">
                  <a16:creationId xmlns:a16="http://schemas.microsoft.com/office/drawing/2014/main" id="{F9E69020-C4CE-4264-9C2C-E04E6C0BFB0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71;p12">
              <a:extLst>
                <a:ext uri="{FF2B5EF4-FFF2-40B4-BE49-F238E27FC236}">
                  <a16:creationId xmlns:a16="http://schemas.microsoft.com/office/drawing/2014/main" id="{FEAC912A-1938-4AF9-B72C-5DC128855E0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600;p12">
            <a:extLst>
              <a:ext uri="{FF2B5EF4-FFF2-40B4-BE49-F238E27FC236}">
                <a16:creationId xmlns:a16="http://schemas.microsoft.com/office/drawing/2014/main" id="{094B57D6-AC89-4F89-8EE4-2BF484D6905A}"/>
              </a:ext>
            </a:extLst>
          </p:cNvPr>
          <p:cNvSpPr txBox="1"/>
          <p:nvPr/>
        </p:nvSpPr>
        <p:spPr>
          <a:xfrm>
            <a:off x="-12578455" y="4197662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/>
          </a:p>
        </p:txBody>
      </p:sp>
      <p:sp>
        <p:nvSpPr>
          <p:cNvPr id="142" name="Google Shape;601;p12">
            <a:extLst>
              <a:ext uri="{FF2B5EF4-FFF2-40B4-BE49-F238E27FC236}">
                <a16:creationId xmlns:a16="http://schemas.microsoft.com/office/drawing/2014/main" id="{46F29575-878A-43D3-960F-4B6EDFE2CF42}"/>
              </a:ext>
            </a:extLst>
          </p:cNvPr>
          <p:cNvSpPr txBox="1"/>
          <p:nvPr/>
        </p:nvSpPr>
        <p:spPr>
          <a:xfrm>
            <a:off x="-3840282" y="4197662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OBJECTIVE</a:t>
            </a:r>
            <a:endParaRPr/>
          </a:p>
        </p:txBody>
      </p:sp>
      <p:sp>
        <p:nvSpPr>
          <p:cNvPr id="143" name="Google Shape;602;p12">
            <a:extLst>
              <a:ext uri="{FF2B5EF4-FFF2-40B4-BE49-F238E27FC236}">
                <a16:creationId xmlns:a16="http://schemas.microsoft.com/office/drawing/2014/main" id="{C7D0EC6A-6A3A-4E6A-8346-EF815D31B739}"/>
              </a:ext>
            </a:extLst>
          </p:cNvPr>
          <p:cNvSpPr txBox="1"/>
          <p:nvPr/>
        </p:nvSpPr>
        <p:spPr>
          <a:xfrm>
            <a:off x="-12578455" y="5851220"/>
            <a:ext cx="466299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OBJECTIVE</a:t>
            </a:r>
            <a:endParaRPr dirty="0"/>
          </a:p>
        </p:txBody>
      </p:sp>
      <p:sp>
        <p:nvSpPr>
          <p:cNvPr id="144" name="Google Shape;603;p12">
            <a:extLst>
              <a:ext uri="{FF2B5EF4-FFF2-40B4-BE49-F238E27FC236}">
                <a16:creationId xmlns:a16="http://schemas.microsoft.com/office/drawing/2014/main" id="{C585CD85-2364-486F-A400-4BD2C5958096}"/>
              </a:ext>
            </a:extLst>
          </p:cNvPr>
          <p:cNvSpPr txBox="1"/>
          <p:nvPr/>
        </p:nvSpPr>
        <p:spPr>
          <a:xfrm>
            <a:off x="-3840282" y="5851220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MATERIALS</a:t>
            </a:r>
            <a:endParaRPr/>
          </a:p>
        </p:txBody>
      </p:sp>
      <p:sp>
        <p:nvSpPr>
          <p:cNvPr id="145" name="Google Shape;604;p12">
            <a:extLst>
              <a:ext uri="{FF2B5EF4-FFF2-40B4-BE49-F238E27FC236}">
                <a16:creationId xmlns:a16="http://schemas.microsoft.com/office/drawing/2014/main" id="{14B78AC2-55F6-4037-B726-1F60EBA80F18}"/>
              </a:ext>
            </a:extLst>
          </p:cNvPr>
          <p:cNvSpPr txBox="1"/>
          <p:nvPr/>
        </p:nvSpPr>
        <p:spPr>
          <a:xfrm>
            <a:off x="-15196874" y="1188406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OUTLINE</a:t>
            </a:r>
            <a:endParaRPr dirty="0"/>
          </a:p>
        </p:txBody>
      </p:sp>
      <p:sp>
        <p:nvSpPr>
          <p:cNvPr id="146" name="Google Shape;605;p12">
            <a:extLst>
              <a:ext uri="{FF2B5EF4-FFF2-40B4-BE49-F238E27FC236}">
                <a16:creationId xmlns:a16="http://schemas.microsoft.com/office/drawing/2014/main" id="{6B882886-54BD-4700-9C9F-396BA8E6B85D}"/>
              </a:ext>
            </a:extLst>
          </p:cNvPr>
          <p:cNvSpPr txBox="1"/>
          <p:nvPr/>
        </p:nvSpPr>
        <p:spPr>
          <a:xfrm>
            <a:off x="-14553017" y="3898220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/>
          </a:p>
        </p:txBody>
      </p:sp>
      <p:sp>
        <p:nvSpPr>
          <p:cNvPr id="147" name="Google Shape;606;p12">
            <a:extLst>
              <a:ext uri="{FF2B5EF4-FFF2-40B4-BE49-F238E27FC236}">
                <a16:creationId xmlns:a16="http://schemas.microsoft.com/office/drawing/2014/main" id="{9BE12D18-A063-4026-A141-70E937B76E93}"/>
              </a:ext>
            </a:extLst>
          </p:cNvPr>
          <p:cNvSpPr txBox="1"/>
          <p:nvPr/>
        </p:nvSpPr>
        <p:spPr>
          <a:xfrm>
            <a:off x="-5814843" y="3898220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148" name="Google Shape;607;p12">
            <a:extLst>
              <a:ext uri="{FF2B5EF4-FFF2-40B4-BE49-F238E27FC236}">
                <a16:creationId xmlns:a16="http://schemas.microsoft.com/office/drawing/2014/main" id="{8406CBC9-4040-4315-B615-E56880C383B0}"/>
              </a:ext>
            </a:extLst>
          </p:cNvPr>
          <p:cNvSpPr txBox="1"/>
          <p:nvPr/>
        </p:nvSpPr>
        <p:spPr>
          <a:xfrm>
            <a:off x="-14553017" y="5520670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149" name="Google Shape;608;p12">
            <a:extLst>
              <a:ext uri="{FF2B5EF4-FFF2-40B4-BE49-F238E27FC236}">
                <a16:creationId xmlns:a16="http://schemas.microsoft.com/office/drawing/2014/main" id="{C4FD0AF3-C770-44AC-9174-63900BB563C9}"/>
              </a:ext>
            </a:extLst>
          </p:cNvPr>
          <p:cNvSpPr txBox="1"/>
          <p:nvPr/>
        </p:nvSpPr>
        <p:spPr>
          <a:xfrm>
            <a:off x="-5814843" y="5520670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/>
          </a:p>
        </p:txBody>
      </p:sp>
      <p:sp>
        <p:nvSpPr>
          <p:cNvPr id="150" name="Google Shape;609;p12">
            <a:extLst>
              <a:ext uri="{FF2B5EF4-FFF2-40B4-BE49-F238E27FC236}">
                <a16:creationId xmlns:a16="http://schemas.microsoft.com/office/drawing/2014/main" id="{F569E684-E358-4B28-89E8-31B6B6F4F797}"/>
              </a:ext>
            </a:extLst>
          </p:cNvPr>
          <p:cNvSpPr txBox="1"/>
          <p:nvPr/>
        </p:nvSpPr>
        <p:spPr>
          <a:xfrm>
            <a:off x="-12578455" y="7504779"/>
            <a:ext cx="4662995" cy="90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PROGRAMMING</a:t>
            </a:r>
            <a:endParaRPr dirty="0"/>
          </a:p>
        </p:txBody>
      </p:sp>
      <p:sp>
        <p:nvSpPr>
          <p:cNvPr id="151" name="Google Shape;610;p12">
            <a:extLst>
              <a:ext uri="{FF2B5EF4-FFF2-40B4-BE49-F238E27FC236}">
                <a16:creationId xmlns:a16="http://schemas.microsoft.com/office/drawing/2014/main" id="{D7C123D8-C381-47C8-BB2A-EC2718A087B2}"/>
              </a:ext>
            </a:extLst>
          </p:cNvPr>
          <p:cNvSpPr txBox="1"/>
          <p:nvPr/>
        </p:nvSpPr>
        <p:spPr>
          <a:xfrm>
            <a:off x="-14553017" y="7205337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sp>
        <p:nvSpPr>
          <p:cNvPr id="152" name="Google Shape;624;p12">
            <a:extLst>
              <a:ext uri="{FF2B5EF4-FFF2-40B4-BE49-F238E27FC236}">
                <a16:creationId xmlns:a16="http://schemas.microsoft.com/office/drawing/2014/main" id="{6B10DAA1-E4ED-4481-82FC-FF2853FFFC7A}"/>
              </a:ext>
            </a:extLst>
          </p:cNvPr>
          <p:cNvSpPr/>
          <p:nvPr/>
        </p:nvSpPr>
        <p:spPr>
          <a:xfrm>
            <a:off x="-6394547" y="7918638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24" name="Google Shape;624;p12"/>
          <p:cNvSpPr/>
          <p:nvPr/>
        </p:nvSpPr>
        <p:spPr>
          <a:xfrm rot="19986164">
            <a:off x="7901891" y="1441787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21"/>
          <p:cNvGrpSpPr/>
          <p:nvPr/>
        </p:nvGrpSpPr>
        <p:grpSpPr>
          <a:xfrm>
            <a:off x="1894602" y="1924009"/>
            <a:ext cx="14781970" cy="8021178"/>
            <a:chOff x="0" y="-47625"/>
            <a:chExt cx="4145309" cy="1523773"/>
          </a:xfrm>
        </p:grpSpPr>
        <p:sp>
          <p:nvSpPr>
            <p:cNvPr id="1235" name="Google Shape;1235;p21"/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0" name="Google Shape;1240;p21"/>
          <p:cNvSpPr txBox="1"/>
          <p:nvPr/>
        </p:nvSpPr>
        <p:spPr>
          <a:xfrm>
            <a:off x="516550" y="19930"/>
            <a:ext cx="834029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INTERFACE</a:t>
            </a:r>
            <a:endParaRPr dirty="0"/>
          </a:p>
        </p:txBody>
      </p:sp>
      <p:grpSp>
        <p:nvGrpSpPr>
          <p:cNvPr id="1253" name="Google Shape;1253;p2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254" name="Google Shape;1254;p2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255" name="Google Shape;1255;p2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258" name="Google Shape;1258;p2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0" name="Google Shape;1260;p2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261" name="Google Shape;1261;p2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3" name="Google Shape;1263;p2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264" name="Google Shape;1264;p2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6" name="Google Shape;1266;p21"/>
          <p:cNvSpPr/>
          <p:nvPr/>
        </p:nvSpPr>
        <p:spPr>
          <a:xfrm rot="20181481">
            <a:off x="13401784" y="-402261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67" name="Google Shape;1267;p21"/>
          <p:cNvGrpSpPr/>
          <p:nvPr/>
        </p:nvGrpSpPr>
        <p:grpSpPr>
          <a:xfrm rot="10800000">
            <a:off x="6809796" y="321611"/>
            <a:ext cx="5851054" cy="1309820"/>
            <a:chOff x="0" y="0"/>
            <a:chExt cx="7801405" cy="1746426"/>
          </a:xfrm>
        </p:grpSpPr>
        <p:grpSp>
          <p:nvGrpSpPr>
            <p:cNvPr id="1268" name="Google Shape;1268;p2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69" name="Google Shape;1269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2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72" name="Google Shape;1272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4" name="Google Shape;1274;p2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75" name="Google Shape;1275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2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78" name="Google Shape;1278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0" name="Google Shape;1280;p2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81" name="Google Shape;1281;p2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2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84" name="Google Shape;1284;p2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2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87" name="Google Shape;1287;p2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2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90" name="Google Shape;1290;p2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2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93" name="Google Shape;1293;p2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AD8557-14A3-495D-B428-D893B917C5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35729" y="1915442"/>
            <a:ext cx="14626176" cy="7827039"/>
          </a:xfrm>
          <a:prstGeom prst="rect">
            <a:avLst/>
          </a:prstGeom>
        </p:spPr>
      </p:pic>
      <p:grpSp>
        <p:nvGrpSpPr>
          <p:cNvPr id="65" name="Google Shape;572;p12">
            <a:extLst>
              <a:ext uri="{FF2B5EF4-FFF2-40B4-BE49-F238E27FC236}">
                <a16:creationId xmlns:a16="http://schemas.microsoft.com/office/drawing/2014/main" id="{1D1175E2-C54D-40F5-B1BB-82CC8CEF0377}"/>
              </a:ext>
            </a:extLst>
          </p:cNvPr>
          <p:cNvGrpSpPr/>
          <p:nvPr/>
        </p:nvGrpSpPr>
        <p:grpSpPr>
          <a:xfrm>
            <a:off x="19112388" y="8822936"/>
            <a:ext cx="5851054" cy="1309820"/>
            <a:chOff x="0" y="0"/>
            <a:chExt cx="7801405" cy="1746426"/>
          </a:xfrm>
        </p:grpSpPr>
        <p:grpSp>
          <p:nvGrpSpPr>
            <p:cNvPr id="66" name="Google Shape;573;p12">
              <a:extLst>
                <a:ext uri="{FF2B5EF4-FFF2-40B4-BE49-F238E27FC236}">
                  <a16:creationId xmlns:a16="http://schemas.microsoft.com/office/drawing/2014/main" id="{CAA5A044-7425-4398-B4EA-4D0CF6E939B9}"/>
                </a:ext>
              </a:extLst>
            </p:cNvPr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91" name="Google Shape;574;p12">
                <a:extLst>
                  <a:ext uri="{FF2B5EF4-FFF2-40B4-BE49-F238E27FC236}">
                    <a16:creationId xmlns:a16="http://schemas.microsoft.com/office/drawing/2014/main" id="{9073EA35-7798-4221-8E41-7DB8C8B5868F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75;p12">
                <a:extLst>
                  <a:ext uri="{FF2B5EF4-FFF2-40B4-BE49-F238E27FC236}">
                    <a16:creationId xmlns:a16="http://schemas.microsoft.com/office/drawing/2014/main" id="{589FD469-E9AE-4F4A-9356-0758A73B3B9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576;p12">
              <a:extLst>
                <a:ext uri="{FF2B5EF4-FFF2-40B4-BE49-F238E27FC236}">
                  <a16:creationId xmlns:a16="http://schemas.microsoft.com/office/drawing/2014/main" id="{C250A473-FDC9-46A3-8D6E-331190E367E3}"/>
                </a:ext>
              </a:extLst>
            </p:cNvPr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89" name="Google Shape;577;p12">
                <a:extLst>
                  <a:ext uri="{FF2B5EF4-FFF2-40B4-BE49-F238E27FC236}">
                    <a16:creationId xmlns:a16="http://schemas.microsoft.com/office/drawing/2014/main" id="{1A6DB22F-1BEA-42E7-BBCB-AEC07FC919ED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78;p12">
                <a:extLst>
                  <a:ext uri="{FF2B5EF4-FFF2-40B4-BE49-F238E27FC236}">
                    <a16:creationId xmlns:a16="http://schemas.microsoft.com/office/drawing/2014/main" id="{6F968E68-F1EB-48D1-AFB6-0F28FFCCFD7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579;p12">
              <a:extLst>
                <a:ext uri="{FF2B5EF4-FFF2-40B4-BE49-F238E27FC236}">
                  <a16:creationId xmlns:a16="http://schemas.microsoft.com/office/drawing/2014/main" id="{AEC7714D-7B54-4242-BA18-520B44D6C517}"/>
                </a:ext>
              </a:extLst>
            </p:cNvPr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7" name="Google Shape;580;p12">
                <a:extLst>
                  <a:ext uri="{FF2B5EF4-FFF2-40B4-BE49-F238E27FC236}">
                    <a16:creationId xmlns:a16="http://schemas.microsoft.com/office/drawing/2014/main" id="{F04789BC-7DA7-463B-AA76-D1A1F213E10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81;p12">
                <a:extLst>
                  <a:ext uri="{FF2B5EF4-FFF2-40B4-BE49-F238E27FC236}">
                    <a16:creationId xmlns:a16="http://schemas.microsoft.com/office/drawing/2014/main" id="{791D2C60-C7D7-4378-A481-30D9FAF7A32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582;p12">
              <a:extLst>
                <a:ext uri="{FF2B5EF4-FFF2-40B4-BE49-F238E27FC236}">
                  <a16:creationId xmlns:a16="http://schemas.microsoft.com/office/drawing/2014/main" id="{D4845309-75F3-4291-B84E-DE3EAF93E9BE}"/>
                </a:ext>
              </a:extLst>
            </p:cNvPr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5" name="Google Shape;583;p12">
                <a:extLst>
                  <a:ext uri="{FF2B5EF4-FFF2-40B4-BE49-F238E27FC236}">
                    <a16:creationId xmlns:a16="http://schemas.microsoft.com/office/drawing/2014/main" id="{923D5648-30AB-417F-962C-EE7A4C94EB07}"/>
                  </a:ext>
                </a:extLst>
              </p:cNvPr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4;p12">
                <a:extLst>
                  <a:ext uri="{FF2B5EF4-FFF2-40B4-BE49-F238E27FC236}">
                    <a16:creationId xmlns:a16="http://schemas.microsoft.com/office/drawing/2014/main" id="{9816E46D-7F15-4E2D-B0B3-C1EA43A7B1D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585;p12">
              <a:extLst>
                <a:ext uri="{FF2B5EF4-FFF2-40B4-BE49-F238E27FC236}">
                  <a16:creationId xmlns:a16="http://schemas.microsoft.com/office/drawing/2014/main" id="{87327227-5AAA-428A-B943-6AB6422A5DD3}"/>
                </a:ext>
              </a:extLst>
            </p:cNvPr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3" name="Google Shape;586;p12">
                <a:extLst>
                  <a:ext uri="{FF2B5EF4-FFF2-40B4-BE49-F238E27FC236}">
                    <a16:creationId xmlns:a16="http://schemas.microsoft.com/office/drawing/2014/main" id="{FC490850-FDF2-4A01-BD53-D4C361AAD5BA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7;p12">
                <a:extLst>
                  <a:ext uri="{FF2B5EF4-FFF2-40B4-BE49-F238E27FC236}">
                    <a16:creationId xmlns:a16="http://schemas.microsoft.com/office/drawing/2014/main" id="{6147B7A0-A132-4160-A6B7-71F55664933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" name="Google Shape;588;p12">
              <a:extLst>
                <a:ext uri="{FF2B5EF4-FFF2-40B4-BE49-F238E27FC236}">
                  <a16:creationId xmlns:a16="http://schemas.microsoft.com/office/drawing/2014/main" id="{F4618831-9D60-40EB-9FD4-4491D5465D68}"/>
                </a:ext>
              </a:extLst>
            </p:cNvPr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1" name="Google Shape;589;p12">
                <a:extLst>
                  <a:ext uri="{FF2B5EF4-FFF2-40B4-BE49-F238E27FC236}">
                    <a16:creationId xmlns:a16="http://schemas.microsoft.com/office/drawing/2014/main" id="{F74B6F12-357B-4FE9-88D4-E10542C61A61}"/>
                  </a:ext>
                </a:extLst>
              </p:cNvPr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90;p12">
                <a:extLst>
                  <a:ext uri="{FF2B5EF4-FFF2-40B4-BE49-F238E27FC236}">
                    <a16:creationId xmlns:a16="http://schemas.microsoft.com/office/drawing/2014/main" id="{D74F7532-B1B4-4F92-829B-E7E0F243344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591;p12">
              <a:extLst>
                <a:ext uri="{FF2B5EF4-FFF2-40B4-BE49-F238E27FC236}">
                  <a16:creationId xmlns:a16="http://schemas.microsoft.com/office/drawing/2014/main" id="{50040D96-DAF9-4D10-81D5-BBB9972430A1}"/>
                </a:ext>
              </a:extLst>
            </p:cNvPr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79" name="Google Shape;592;p12">
                <a:extLst>
                  <a:ext uri="{FF2B5EF4-FFF2-40B4-BE49-F238E27FC236}">
                    <a16:creationId xmlns:a16="http://schemas.microsoft.com/office/drawing/2014/main" id="{03DBB98D-CE06-434E-8946-A5DEB445F403}"/>
                  </a:ext>
                </a:extLst>
              </p:cNvPr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93;p12">
                <a:extLst>
                  <a:ext uri="{FF2B5EF4-FFF2-40B4-BE49-F238E27FC236}">
                    <a16:creationId xmlns:a16="http://schemas.microsoft.com/office/drawing/2014/main" id="{130FD96F-5B31-4518-9E42-A499456BF61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594;p12">
              <a:extLst>
                <a:ext uri="{FF2B5EF4-FFF2-40B4-BE49-F238E27FC236}">
                  <a16:creationId xmlns:a16="http://schemas.microsoft.com/office/drawing/2014/main" id="{317774A4-7365-48CA-A917-689261D2719C}"/>
                </a:ext>
              </a:extLst>
            </p:cNvPr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77" name="Google Shape;595;p12">
                <a:extLst>
                  <a:ext uri="{FF2B5EF4-FFF2-40B4-BE49-F238E27FC236}">
                    <a16:creationId xmlns:a16="http://schemas.microsoft.com/office/drawing/2014/main" id="{9D805A11-DA65-41B6-94DD-A129739B587D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96;p12">
                <a:extLst>
                  <a:ext uri="{FF2B5EF4-FFF2-40B4-BE49-F238E27FC236}">
                    <a16:creationId xmlns:a16="http://schemas.microsoft.com/office/drawing/2014/main" id="{A955CBD9-2BE1-4F63-A506-CE0892CF206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597;p12">
              <a:extLst>
                <a:ext uri="{FF2B5EF4-FFF2-40B4-BE49-F238E27FC236}">
                  <a16:creationId xmlns:a16="http://schemas.microsoft.com/office/drawing/2014/main" id="{E4D8763C-FEF4-4D5D-A1A6-090DB1F6232B}"/>
                </a:ext>
              </a:extLst>
            </p:cNvPr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75" name="Google Shape;598;p12">
                <a:extLst>
                  <a:ext uri="{FF2B5EF4-FFF2-40B4-BE49-F238E27FC236}">
                    <a16:creationId xmlns:a16="http://schemas.microsoft.com/office/drawing/2014/main" id="{C65C595C-A50A-4DBA-A56F-345CA2C5D22F}"/>
                  </a:ext>
                </a:extLst>
              </p:cNvPr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99;p12">
                <a:extLst>
                  <a:ext uri="{FF2B5EF4-FFF2-40B4-BE49-F238E27FC236}">
                    <a16:creationId xmlns:a16="http://schemas.microsoft.com/office/drawing/2014/main" id="{E01C2D8A-3C14-451E-A43A-C60F66E59B2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2" name="Google Shape;1240;p21">
            <a:extLst>
              <a:ext uri="{FF2B5EF4-FFF2-40B4-BE49-F238E27FC236}">
                <a16:creationId xmlns:a16="http://schemas.microsoft.com/office/drawing/2014/main" id="{D8FBCFFC-1B90-4C07-9E17-6B41A65A63EC}"/>
              </a:ext>
            </a:extLst>
          </p:cNvPr>
          <p:cNvSpPr txBox="1"/>
          <p:nvPr/>
        </p:nvSpPr>
        <p:spPr>
          <a:xfrm>
            <a:off x="-10247275" y="1798723"/>
            <a:ext cx="45574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err="1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Tkinter</a:t>
            </a:r>
            <a:endParaRPr dirty="0"/>
          </a:p>
        </p:txBody>
      </p:sp>
      <p:grpSp>
        <p:nvGrpSpPr>
          <p:cNvPr id="153" name="Google Shape;542;p12">
            <a:extLst>
              <a:ext uri="{FF2B5EF4-FFF2-40B4-BE49-F238E27FC236}">
                <a16:creationId xmlns:a16="http://schemas.microsoft.com/office/drawing/2014/main" id="{19D65BFA-9B6F-4608-A8BB-BA3F68EA7BCD}"/>
              </a:ext>
            </a:extLst>
          </p:cNvPr>
          <p:cNvGrpSpPr/>
          <p:nvPr/>
        </p:nvGrpSpPr>
        <p:grpSpPr>
          <a:xfrm>
            <a:off x="-10592925" y="4058322"/>
            <a:ext cx="2065565" cy="1437158"/>
            <a:chOff x="0" y="-47625"/>
            <a:chExt cx="544017" cy="378511"/>
          </a:xfrm>
        </p:grpSpPr>
        <p:sp>
          <p:nvSpPr>
            <p:cNvPr id="154" name="Google Shape;543;p12">
              <a:extLst>
                <a:ext uri="{FF2B5EF4-FFF2-40B4-BE49-F238E27FC236}">
                  <a16:creationId xmlns:a16="http://schemas.microsoft.com/office/drawing/2014/main" id="{08A72083-0FDD-4EDC-8382-AE8E54EF0503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44;p12">
              <a:extLst>
                <a:ext uri="{FF2B5EF4-FFF2-40B4-BE49-F238E27FC236}">
                  <a16:creationId xmlns:a16="http://schemas.microsoft.com/office/drawing/2014/main" id="{53D6B767-A45F-4F8A-A5D2-33E04DAF3D90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548;p12">
            <a:extLst>
              <a:ext uri="{FF2B5EF4-FFF2-40B4-BE49-F238E27FC236}">
                <a16:creationId xmlns:a16="http://schemas.microsoft.com/office/drawing/2014/main" id="{CAAA3AA6-6675-469D-995F-91576AD1898F}"/>
              </a:ext>
            </a:extLst>
          </p:cNvPr>
          <p:cNvGrpSpPr/>
          <p:nvPr/>
        </p:nvGrpSpPr>
        <p:grpSpPr>
          <a:xfrm>
            <a:off x="-10592925" y="5711881"/>
            <a:ext cx="2065565" cy="1437158"/>
            <a:chOff x="0" y="-47625"/>
            <a:chExt cx="544017" cy="378511"/>
          </a:xfrm>
        </p:grpSpPr>
        <p:sp>
          <p:nvSpPr>
            <p:cNvPr id="157" name="Google Shape;549;p12">
              <a:extLst>
                <a:ext uri="{FF2B5EF4-FFF2-40B4-BE49-F238E27FC236}">
                  <a16:creationId xmlns:a16="http://schemas.microsoft.com/office/drawing/2014/main" id="{F4851765-11D4-4767-BFF6-0012F8AC7391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0;p12">
              <a:extLst>
                <a:ext uri="{FF2B5EF4-FFF2-40B4-BE49-F238E27FC236}">
                  <a16:creationId xmlns:a16="http://schemas.microsoft.com/office/drawing/2014/main" id="{47DACF93-852B-4C77-AB46-A1A447FF02D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554;p12">
            <a:extLst>
              <a:ext uri="{FF2B5EF4-FFF2-40B4-BE49-F238E27FC236}">
                <a16:creationId xmlns:a16="http://schemas.microsoft.com/office/drawing/2014/main" id="{2BEF937A-D3CD-47D1-ADE0-C93E5CE258E7}"/>
              </a:ext>
            </a:extLst>
          </p:cNvPr>
          <p:cNvGrpSpPr/>
          <p:nvPr/>
        </p:nvGrpSpPr>
        <p:grpSpPr>
          <a:xfrm>
            <a:off x="-10483350" y="3882255"/>
            <a:ext cx="2065565" cy="1437158"/>
            <a:chOff x="0" y="-47625"/>
            <a:chExt cx="544017" cy="378511"/>
          </a:xfrm>
        </p:grpSpPr>
        <p:sp>
          <p:nvSpPr>
            <p:cNvPr id="160" name="Google Shape;555;p12">
              <a:extLst>
                <a:ext uri="{FF2B5EF4-FFF2-40B4-BE49-F238E27FC236}">
                  <a16:creationId xmlns:a16="http://schemas.microsoft.com/office/drawing/2014/main" id="{30FB8C91-A149-403E-817E-3EDEC48AEA9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6;p12">
              <a:extLst>
                <a:ext uri="{FF2B5EF4-FFF2-40B4-BE49-F238E27FC236}">
                  <a16:creationId xmlns:a16="http://schemas.microsoft.com/office/drawing/2014/main" id="{945E90A9-8732-470D-914A-CF8D933814DC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560;p12">
            <a:extLst>
              <a:ext uri="{FF2B5EF4-FFF2-40B4-BE49-F238E27FC236}">
                <a16:creationId xmlns:a16="http://schemas.microsoft.com/office/drawing/2014/main" id="{6C889EE0-7468-41CA-BB7B-5D915B133818}"/>
              </a:ext>
            </a:extLst>
          </p:cNvPr>
          <p:cNvGrpSpPr/>
          <p:nvPr/>
        </p:nvGrpSpPr>
        <p:grpSpPr>
          <a:xfrm>
            <a:off x="-10483350" y="5535814"/>
            <a:ext cx="2065565" cy="1437158"/>
            <a:chOff x="0" y="-47625"/>
            <a:chExt cx="544017" cy="378511"/>
          </a:xfrm>
        </p:grpSpPr>
        <p:sp>
          <p:nvSpPr>
            <p:cNvPr id="163" name="Google Shape;561;p12">
              <a:extLst>
                <a:ext uri="{FF2B5EF4-FFF2-40B4-BE49-F238E27FC236}">
                  <a16:creationId xmlns:a16="http://schemas.microsoft.com/office/drawing/2014/main" id="{95A252F6-FE16-4168-A603-922B457936E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62;p12">
              <a:extLst>
                <a:ext uri="{FF2B5EF4-FFF2-40B4-BE49-F238E27FC236}">
                  <a16:creationId xmlns:a16="http://schemas.microsoft.com/office/drawing/2014/main" id="{8657DBBB-801B-4D9A-B7CB-E03958A93CB5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566;p12">
            <a:extLst>
              <a:ext uri="{FF2B5EF4-FFF2-40B4-BE49-F238E27FC236}">
                <a16:creationId xmlns:a16="http://schemas.microsoft.com/office/drawing/2014/main" id="{63A085BF-1D9E-4F13-A1BB-0E4868488D8D}"/>
              </a:ext>
            </a:extLst>
          </p:cNvPr>
          <p:cNvGrpSpPr/>
          <p:nvPr/>
        </p:nvGrpSpPr>
        <p:grpSpPr>
          <a:xfrm>
            <a:off x="-10592925" y="7365440"/>
            <a:ext cx="2065565" cy="1437158"/>
            <a:chOff x="0" y="-47625"/>
            <a:chExt cx="544017" cy="378511"/>
          </a:xfrm>
        </p:grpSpPr>
        <p:sp>
          <p:nvSpPr>
            <p:cNvPr id="166" name="Google Shape;567;p12">
              <a:extLst>
                <a:ext uri="{FF2B5EF4-FFF2-40B4-BE49-F238E27FC236}">
                  <a16:creationId xmlns:a16="http://schemas.microsoft.com/office/drawing/2014/main" id="{C1F8EA20-F5CC-4276-8888-13D93A4B868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8;p12">
              <a:extLst>
                <a:ext uri="{FF2B5EF4-FFF2-40B4-BE49-F238E27FC236}">
                  <a16:creationId xmlns:a16="http://schemas.microsoft.com/office/drawing/2014/main" id="{E947DA64-78A4-4DDC-95DA-7F72AD953F8E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569;p12">
            <a:extLst>
              <a:ext uri="{FF2B5EF4-FFF2-40B4-BE49-F238E27FC236}">
                <a16:creationId xmlns:a16="http://schemas.microsoft.com/office/drawing/2014/main" id="{B032BD8A-6F12-46FA-91B8-8A6D81B54258}"/>
              </a:ext>
            </a:extLst>
          </p:cNvPr>
          <p:cNvGrpSpPr/>
          <p:nvPr/>
        </p:nvGrpSpPr>
        <p:grpSpPr>
          <a:xfrm>
            <a:off x="-10483350" y="7189372"/>
            <a:ext cx="2065565" cy="1437158"/>
            <a:chOff x="0" y="-47625"/>
            <a:chExt cx="544017" cy="378511"/>
          </a:xfrm>
        </p:grpSpPr>
        <p:sp>
          <p:nvSpPr>
            <p:cNvPr id="169" name="Google Shape;570;p12">
              <a:extLst>
                <a:ext uri="{FF2B5EF4-FFF2-40B4-BE49-F238E27FC236}">
                  <a16:creationId xmlns:a16="http://schemas.microsoft.com/office/drawing/2014/main" id="{91991170-F738-42BF-A483-7E5F3CB82FA7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71;p12">
              <a:extLst>
                <a:ext uri="{FF2B5EF4-FFF2-40B4-BE49-F238E27FC236}">
                  <a16:creationId xmlns:a16="http://schemas.microsoft.com/office/drawing/2014/main" id="{047073C0-1C92-4630-9121-54416F073413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600;p12">
            <a:extLst>
              <a:ext uri="{FF2B5EF4-FFF2-40B4-BE49-F238E27FC236}">
                <a16:creationId xmlns:a16="http://schemas.microsoft.com/office/drawing/2014/main" id="{7DDAB989-1676-45A5-BF23-31F4280B29CF}"/>
              </a:ext>
            </a:extLst>
          </p:cNvPr>
          <p:cNvSpPr txBox="1"/>
          <p:nvPr/>
        </p:nvSpPr>
        <p:spPr>
          <a:xfrm>
            <a:off x="-7929084" y="4226333"/>
            <a:ext cx="10613488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Standard GUI Library</a:t>
            </a:r>
          </a:p>
        </p:txBody>
      </p:sp>
      <p:sp>
        <p:nvSpPr>
          <p:cNvPr id="172" name="Google Shape;602;p12">
            <a:extLst>
              <a:ext uri="{FF2B5EF4-FFF2-40B4-BE49-F238E27FC236}">
                <a16:creationId xmlns:a16="http://schemas.microsoft.com/office/drawing/2014/main" id="{525B0172-0A6B-4C3B-9704-39097CC8A5B7}"/>
              </a:ext>
            </a:extLst>
          </p:cNvPr>
          <p:cNvSpPr txBox="1"/>
          <p:nvPr/>
        </p:nvSpPr>
        <p:spPr>
          <a:xfrm>
            <a:off x="-7929084" y="5842483"/>
            <a:ext cx="1013591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Creating front end interface</a:t>
            </a:r>
          </a:p>
        </p:txBody>
      </p:sp>
      <p:sp>
        <p:nvSpPr>
          <p:cNvPr id="173" name="Google Shape;605;p12">
            <a:extLst>
              <a:ext uri="{FF2B5EF4-FFF2-40B4-BE49-F238E27FC236}">
                <a16:creationId xmlns:a16="http://schemas.microsoft.com/office/drawing/2014/main" id="{5BFE3660-5F87-4A7A-8407-AA7A21A9EFCC}"/>
              </a:ext>
            </a:extLst>
          </p:cNvPr>
          <p:cNvSpPr txBox="1"/>
          <p:nvPr/>
        </p:nvSpPr>
        <p:spPr>
          <a:xfrm>
            <a:off x="-9849018" y="3999290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174" name="Google Shape;607;p12">
            <a:extLst>
              <a:ext uri="{FF2B5EF4-FFF2-40B4-BE49-F238E27FC236}">
                <a16:creationId xmlns:a16="http://schemas.microsoft.com/office/drawing/2014/main" id="{778E8A07-2217-404C-BF0F-5925DFD88D22}"/>
              </a:ext>
            </a:extLst>
          </p:cNvPr>
          <p:cNvSpPr txBox="1"/>
          <p:nvPr/>
        </p:nvSpPr>
        <p:spPr>
          <a:xfrm>
            <a:off x="-9903646" y="5652249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175" name="Google Shape;609;p12">
            <a:extLst>
              <a:ext uri="{FF2B5EF4-FFF2-40B4-BE49-F238E27FC236}">
                <a16:creationId xmlns:a16="http://schemas.microsoft.com/office/drawing/2014/main" id="{097AA4B5-E802-45E5-9075-5908E82DDC31}"/>
              </a:ext>
            </a:extLst>
          </p:cNvPr>
          <p:cNvSpPr txBox="1"/>
          <p:nvPr/>
        </p:nvSpPr>
        <p:spPr>
          <a:xfrm>
            <a:off x="-7929084" y="7533451"/>
            <a:ext cx="1150751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Design and Navigation</a:t>
            </a:r>
          </a:p>
        </p:txBody>
      </p:sp>
      <p:sp>
        <p:nvSpPr>
          <p:cNvPr id="176" name="Google Shape;610;p12">
            <a:extLst>
              <a:ext uri="{FF2B5EF4-FFF2-40B4-BE49-F238E27FC236}">
                <a16:creationId xmlns:a16="http://schemas.microsoft.com/office/drawing/2014/main" id="{24383B94-BE3B-4DEB-873C-92BB28F37EC9}"/>
              </a:ext>
            </a:extLst>
          </p:cNvPr>
          <p:cNvSpPr txBox="1"/>
          <p:nvPr/>
        </p:nvSpPr>
        <p:spPr>
          <a:xfrm>
            <a:off x="-9903646" y="7307076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177" name="Google Shape;542;p12">
            <a:extLst>
              <a:ext uri="{FF2B5EF4-FFF2-40B4-BE49-F238E27FC236}">
                <a16:creationId xmlns:a16="http://schemas.microsoft.com/office/drawing/2014/main" id="{2DF7A471-7D79-476E-B460-BF8B90CAA613}"/>
              </a:ext>
            </a:extLst>
          </p:cNvPr>
          <p:cNvGrpSpPr/>
          <p:nvPr/>
        </p:nvGrpSpPr>
        <p:grpSpPr>
          <a:xfrm>
            <a:off x="2254808" y="-21770075"/>
            <a:ext cx="2065565" cy="1437158"/>
            <a:chOff x="0" y="-47625"/>
            <a:chExt cx="544017" cy="378511"/>
          </a:xfrm>
        </p:grpSpPr>
        <p:sp>
          <p:nvSpPr>
            <p:cNvPr id="178" name="Google Shape;543;p12">
              <a:extLst>
                <a:ext uri="{FF2B5EF4-FFF2-40B4-BE49-F238E27FC236}">
                  <a16:creationId xmlns:a16="http://schemas.microsoft.com/office/drawing/2014/main" id="{178462F7-3A22-4182-BDCB-5DE4958E48D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4;p12">
              <a:extLst>
                <a:ext uri="{FF2B5EF4-FFF2-40B4-BE49-F238E27FC236}">
                  <a16:creationId xmlns:a16="http://schemas.microsoft.com/office/drawing/2014/main" id="{2B08254C-8718-4BD3-9BC6-0D1D6B9A973E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548;p12">
            <a:extLst>
              <a:ext uri="{FF2B5EF4-FFF2-40B4-BE49-F238E27FC236}">
                <a16:creationId xmlns:a16="http://schemas.microsoft.com/office/drawing/2014/main" id="{609CC8F9-67E1-48BD-8569-5C09B5A09580}"/>
              </a:ext>
            </a:extLst>
          </p:cNvPr>
          <p:cNvGrpSpPr/>
          <p:nvPr/>
        </p:nvGrpSpPr>
        <p:grpSpPr>
          <a:xfrm>
            <a:off x="2254808" y="-20116516"/>
            <a:ext cx="2065565" cy="1437158"/>
            <a:chOff x="0" y="-47625"/>
            <a:chExt cx="544017" cy="378511"/>
          </a:xfrm>
        </p:grpSpPr>
        <p:sp>
          <p:nvSpPr>
            <p:cNvPr id="181" name="Google Shape;549;p12">
              <a:extLst>
                <a:ext uri="{FF2B5EF4-FFF2-40B4-BE49-F238E27FC236}">
                  <a16:creationId xmlns:a16="http://schemas.microsoft.com/office/drawing/2014/main" id="{D71FAA4A-1182-4D29-B52E-F9629D5B02F5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50;p12">
              <a:extLst>
                <a:ext uri="{FF2B5EF4-FFF2-40B4-BE49-F238E27FC236}">
                  <a16:creationId xmlns:a16="http://schemas.microsoft.com/office/drawing/2014/main" id="{236B927E-E341-4107-B410-D9E2020C1496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554;p12">
            <a:extLst>
              <a:ext uri="{FF2B5EF4-FFF2-40B4-BE49-F238E27FC236}">
                <a16:creationId xmlns:a16="http://schemas.microsoft.com/office/drawing/2014/main" id="{12B4FC58-C314-4652-90A4-98F9B6F60C40}"/>
              </a:ext>
            </a:extLst>
          </p:cNvPr>
          <p:cNvGrpSpPr/>
          <p:nvPr/>
        </p:nvGrpSpPr>
        <p:grpSpPr>
          <a:xfrm>
            <a:off x="2364383" y="-21946142"/>
            <a:ext cx="2065565" cy="1437158"/>
            <a:chOff x="0" y="-47625"/>
            <a:chExt cx="544017" cy="378511"/>
          </a:xfrm>
        </p:grpSpPr>
        <p:sp>
          <p:nvSpPr>
            <p:cNvPr id="184" name="Google Shape;555;p12">
              <a:extLst>
                <a:ext uri="{FF2B5EF4-FFF2-40B4-BE49-F238E27FC236}">
                  <a16:creationId xmlns:a16="http://schemas.microsoft.com/office/drawing/2014/main" id="{8997866E-A011-4021-9889-78F0F528A52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56;p12">
              <a:extLst>
                <a:ext uri="{FF2B5EF4-FFF2-40B4-BE49-F238E27FC236}">
                  <a16:creationId xmlns:a16="http://schemas.microsoft.com/office/drawing/2014/main" id="{A54426C1-18CC-451F-B994-274AF539B98A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560;p12">
            <a:extLst>
              <a:ext uri="{FF2B5EF4-FFF2-40B4-BE49-F238E27FC236}">
                <a16:creationId xmlns:a16="http://schemas.microsoft.com/office/drawing/2014/main" id="{0ACA2FB4-C76F-4E09-AA2F-9E7D6F9FB540}"/>
              </a:ext>
            </a:extLst>
          </p:cNvPr>
          <p:cNvGrpSpPr/>
          <p:nvPr/>
        </p:nvGrpSpPr>
        <p:grpSpPr>
          <a:xfrm>
            <a:off x="2364383" y="-20292583"/>
            <a:ext cx="2065565" cy="1437158"/>
            <a:chOff x="0" y="-47625"/>
            <a:chExt cx="544017" cy="378511"/>
          </a:xfrm>
        </p:grpSpPr>
        <p:sp>
          <p:nvSpPr>
            <p:cNvPr id="187" name="Google Shape;561;p12">
              <a:extLst>
                <a:ext uri="{FF2B5EF4-FFF2-40B4-BE49-F238E27FC236}">
                  <a16:creationId xmlns:a16="http://schemas.microsoft.com/office/drawing/2014/main" id="{C8155A4C-4A43-4896-BC1E-911B105EED5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2;p12">
              <a:extLst>
                <a:ext uri="{FF2B5EF4-FFF2-40B4-BE49-F238E27FC236}">
                  <a16:creationId xmlns:a16="http://schemas.microsoft.com/office/drawing/2014/main" id="{516A3C23-5DDD-4D78-B39A-07A2D29A8AB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566;p12">
            <a:extLst>
              <a:ext uri="{FF2B5EF4-FFF2-40B4-BE49-F238E27FC236}">
                <a16:creationId xmlns:a16="http://schemas.microsoft.com/office/drawing/2014/main" id="{5D6C4552-96D0-484D-89EA-1335F9DC070A}"/>
              </a:ext>
            </a:extLst>
          </p:cNvPr>
          <p:cNvGrpSpPr/>
          <p:nvPr/>
        </p:nvGrpSpPr>
        <p:grpSpPr>
          <a:xfrm>
            <a:off x="2254808" y="-18462957"/>
            <a:ext cx="2065565" cy="1437158"/>
            <a:chOff x="0" y="-47625"/>
            <a:chExt cx="544017" cy="378511"/>
          </a:xfrm>
        </p:grpSpPr>
        <p:sp>
          <p:nvSpPr>
            <p:cNvPr id="190" name="Google Shape;567;p12">
              <a:extLst>
                <a:ext uri="{FF2B5EF4-FFF2-40B4-BE49-F238E27FC236}">
                  <a16:creationId xmlns:a16="http://schemas.microsoft.com/office/drawing/2014/main" id="{936C2EC1-0E06-4FE3-BB87-3A5792432479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8;p12">
              <a:extLst>
                <a:ext uri="{FF2B5EF4-FFF2-40B4-BE49-F238E27FC236}">
                  <a16:creationId xmlns:a16="http://schemas.microsoft.com/office/drawing/2014/main" id="{54C0B75C-FB5A-485E-96C9-BB321BA9B0E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569;p12">
            <a:extLst>
              <a:ext uri="{FF2B5EF4-FFF2-40B4-BE49-F238E27FC236}">
                <a16:creationId xmlns:a16="http://schemas.microsoft.com/office/drawing/2014/main" id="{2723770D-B6F8-444A-838D-B792BE3F33B2}"/>
              </a:ext>
            </a:extLst>
          </p:cNvPr>
          <p:cNvGrpSpPr/>
          <p:nvPr/>
        </p:nvGrpSpPr>
        <p:grpSpPr>
          <a:xfrm>
            <a:off x="2364383" y="-18639025"/>
            <a:ext cx="2065565" cy="1437158"/>
            <a:chOff x="0" y="-47625"/>
            <a:chExt cx="544017" cy="378511"/>
          </a:xfrm>
        </p:grpSpPr>
        <p:sp>
          <p:nvSpPr>
            <p:cNvPr id="193" name="Google Shape;570;p12">
              <a:extLst>
                <a:ext uri="{FF2B5EF4-FFF2-40B4-BE49-F238E27FC236}">
                  <a16:creationId xmlns:a16="http://schemas.microsoft.com/office/drawing/2014/main" id="{0EB9D648-195B-47BD-AB5D-8824C45FBD10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71;p12">
              <a:extLst>
                <a:ext uri="{FF2B5EF4-FFF2-40B4-BE49-F238E27FC236}">
                  <a16:creationId xmlns:a16="http://schemas.microsoft.com/office/drawing/2014/main" id="{BD26AC61-30F0-42A6-8EA6-3C0B32BA57C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600;p12">
            <a:extLst>
              <a:ext uri="{FF2B5EF4-FFF2-40B4-BE49-F238E27FC236}">
                <a16:creationId xmlns:a16="http://schemas.microsoft.com/office/drawing/2014/main" id="{494C7158-8446-4C37-84D3-22AFD85E62A2}"/>
              </a:ext>
            </a:extLst>
          </p:cNvPr>
          <p:cNvSpPr txBox="1"/>
          <p:nvPr/>
        </p:nvSpPr>
        <p:spPr>
          <a:xfrm>
            <a:off x="4918649" y="-21602064"/>
            <a:ext cx="10613488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Streamline Pharmacy Operations</a:t>
            </a:r>
            <a:endParaRPr dirty="0"/>
          </a:p>
        </p:txBody>
      </p:sp>
      <p:sp>
        <p:nvSpPr>
          <p:cNvPr id="196" name="Google Shape;602;p12">
            <a:extLst>
              <a:ext uri="{FF2B5EF4-FFF2-40B4-BE49-F238E27FC236}">
                <a16:creationId xmlns:a16="http://schemas.microsoft.com/office/drawing/2014/main" id="{B3030D5E-EA86-4623-9290-3C3E9074D431}"/>
              </a:ext>
            </a:extLst>
          </p:cNvPr>
          <p:cNvSpPr txBox="1"/>
          <p:nvPr/>
        </p:nvSpPr>
        <p:spPr>
          <a:xfrm>
            <a:off x="4918649" y="-19985914"/>
            <a:ext cx="101359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Optimize </a:t>
            </a:r>
            <a:r>
              <a:rPr lang="en-US" sz="5963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Inventory Management</a:t>
            </a:r>
            <a:endParaRPr dirty="0"/>
          </a:p>
        </p:txBody>
      </p:sp>
      <p:sp>
        <p:nvSpPr>
          <p:cNvPr id="197" name="Google Shape;604;p12">
            <a:extLst>
              <a:ext uri="{FF2B5EF4-FFF2-40B4-BE49-F238E27FC236}">
                <a16:creationId xmlns:a16="http://schemas.microsoft.com/office/drawing/2014/main" id="{D1081576-9D5E-455F-A8BC-7CA4CC1C6C43}"/>
              </a:ext>
            </a:extLst>
          </p:cNvPr>
          <p:cNvSpPr txBox="1"/>
          <p:nvPr/>
        </p:nvSpPr>
        <p:spPr>
          <a:xfrm>
            <a:off x="1926195" y="-24253866"/>
            <a:ext cx="1244687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OBJECTIVES</a:t>
            </a:r>
            <a:endParaRPr dirty="0"/>
          </a:p>
        </p:txBody>
      </p:sp>
      <p:sp>
        <p:nvSpPr>
          <p:cNvPr id="198" name="Google Shape;605;p12">
            <a:extLst>
              <a:ext uri="{FF2B5EF4-FFF2-40B4-BE49-F238E27FC236}">
                <a16:creationId xmlns:a16="http://schemas.microsoft.com/office/drawing/2014/main" id="{5F2F89E7-1F2F-4C8D-995D-DD93E46CFC40}"/>
              </a:ext>
            </a:extLst>
          </p:cNvPr>
          <p:cNvSpPr txBox="1"/>
          <p:nvPr/>
        </p:nvSpPr>
        <p:spPr>
          <a:xfrm>
            <a:off x="2998715" y="-21829107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199" name="Google Shape;607;p12">
            <a:extLst>
              <a:ext uri="{FF2B5EF4-FFF2-40B4-BE49-F238E27FC236}">
                <a16:creationId xmlns:a16="http://schemas.microsoft.com/office/drawing/2014/main" id="{CD620A03-6748-4BB6-90D6-628FD69E7144}"/>
              </a:ext>
            </a:extLst>
          </p:cNvPr>
          <p:cNvSpPr txBox="1"/>
          <p:nvPr/>
        </p:nvSpPr>
        <p:spPr>
          <a:xfrm>
            <a:off x="2944087" y="-20176148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200" name="Google Shape;609;p12">
            <a:extLst>
              <a:ext uri="{FF2B5EF4-FFF2-40B4-BE49-F238E27FC236}">
                <a16:creationId xmlns:a16="http://schemas.microsoft.com/office/drawing/2014/main" id="{6DF0F17F-6DDA-4DF7-A2DD-9AF2618F33D1}"/>
              </a:ext>
            </a:extLst>
          </p:cNvPr>
          <p:cNvSpPr txBox="1"/>
          <p:nvPr/>
        </p:nvSpPr>
        <p:spPr>
          <a:xfrm>
            <a:off x="4918649" y="-18294946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Enhance Customer Experience</a:t>
            </a:r>
            <a:endParaRPr dirty="0"/>
          </a:p>
        </p:txBody>
      </p:sp>
      <p:sp>
        <p:nvSpPr>
          <p:cNvPr id="201" name="Google Shape;610;p12">
            <a:extLst>
              <a:ext uri="{FF2B5EF4-FFF2-40B4-BE49-F238E27FC236}">
                <a16:creationId xmlns:a16="http://schemas.microsoft.com/office/drawing/2014/main" id="{8962887D-5C2D-411B-A079-8ED13B185520}"/>
              </a:ext>
            </a:extLst>
          </p:cNvPr>
          <p:cNvSpPr txBox="1"/>
          <p:nvPr/>
        </p:nvSpPr>
        <p:spPr>
          <a:xfrm>
            <a:off x="2944087" y="-18521321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202" name="Google Shape;624;p12">
            <a:extLst>
              <a:ext uri="{FF2B5EF4-FFF2-40B4-BE49-F238E27FC236}">
                <a16:creationId xmlns:a16="http://schemas.microsoft.com/office/drawing/2014/main" id="{701464E5-5441-45D9-AC98-84165CD3537F}"/>
              </a:ext>
            </a:extLst>
          </p:cNvPr>
          <p:cNvSpPr/>
          <p:nvPr/>
        </p:nvSpPr>
        <p:spPr>
          <a:xfrm rot="19986164">
            <a:off x="8983284" y="-2313705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3" name="Google Shape;566;p12">
            <a:extLst>
              <a:ext uri="{FF2B5EF4-FFF2-40B4-BE49-F238E27FC236}">
                <a16:creationId xmlns:a16="http://schemas.microsoft.com/office/drawing/2014/main" id="{89C69EBF-68B3-4884-A607-6E6405B7B213}"/>
              </a:ext>
            </a:extLst>
          </p:cNvPr>
          <p:cNvGrpSpPr/>
          <p:nvPr/>
        </p:nvGrpSpPr>
        <p:grpSpPr>
          <a:xfrm>
            <a:off x="2254808" y="-16735952"/>
            <a:ext cx="2065565" cy="1437158"/>
            <a:chOff x="0" y="-47625"/>
            <a:chExt cx="544017" cy="378511"/>
          </a:xfrm>
        </p:grpSpPr>
        <p:sp>
          <p:nvSpPr>
            <p:cNvPr id="204" name="Google Shape;567;p12">
              <a:extLst>
                <a:ext uri="{FF2B5EF4-FFF2-40B4-BE49-F238E27FC236}">
                  <a16:creationId xmlns:a16="http://schemas.microsoft.com/office/drawing/2014/main" id="{0BC27422-D02A-436D-8ED1-382E9F877FFF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8;p12">
              <a:extLst>
                <a:ext uri="{FF2B5EF4-FFF2-40B4-BE49-F238E27FC236}">
                  <a16:creationId xmlns:a16="http://schemas.microsoft.com/office/drawing/2014/main" id="{7EEA458B-3CFF-4AA2-A791-35848FEF0522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569;p12">
            <a:extLst>
              <a:ext uri="{FF2B5EF4-FFF2-40B4-BE49-F238E27FC236}">
                <a16:creationId xmlns:a16="http://schemas.microsoft.com/office/drawing/2014/main" id="{DBC391BB-8801-4780-9C59-42C94AC59806}"/>
              </a:ext>
            </a:extLst>
          </p:cNvPr>
          <p:cNvGrpSpPr/>
          <p:nvPr/>
        </p:nvGrpSpPr>
        <p:grpSpPr>
          <a:xfrm>
            <a:off x="2364383" y="-16912020"/>
            <a:ext cx="2065565" cy="1437158"/>
            <a:chOff x="0" y="-47625"/>
            <a:chExt cx="544017" cy="378511"/>
          </a:xfrm>
        </p:grpSpPr>
        <p:sp>
          <p:nvSpPr>
            <p:cNvPr id="207" name="Google Shape;570;p12">
              <a:extLst>
                <a:ext uri="{FF2B5EF4-FFF2-40B4-BE49-F238E27FC236}">
                  <a16:creationId xmlns:a16="http://schemas.microsoft.com/office/drawing/2014/main" id="{13D1DBFC-63EB-46D9-AC3C-F57649AB4A1F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71;p12">
              <a:extLst>
                <a:ext uri="{FF2B5EF4-FFF2-40B4-BE49-F238E27FC236}">
                  <a16:creationId xmlns:a16="http://schemas.microsoft.com/office/drawing/2014/main" id="{4FE9CD25-5809-4133-AFA4-B55EC10928E1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610;p12">
            <a:extLst>
              <a:ext uri="{FF2B5EF4-FFF2-40B4-BE49-F238E27FC236}">
                <a16:creationId xmlns:a16="http://schemas.microsoft.com/office/drawing/2014/main" id="{82B71F1E-C731-4339-857E-0E1ACA9A0405}"/>
              </a:ext>
            </a:extLst>
          </p:cNvPr>
          <p:cNvSpPr txBox="1"/>
          <p:nvPr/>
        </p:nvSpPr>
        <p:spPr>
          <a:xfrm>
            <a:off x="2944087" y="-16794316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210" name="Google Shape;609;p12">
            <a:extLst>
              <a:ext uri="{FF2B5EF4-FFF2-40B4-BE49-F238E27FC236}">
                <a16:creationId xmlns:a16="http://schemas.microsoft.com/office/drawing/2014/main" id="{D7586267-045A-4698-BB78-487BC3B0CE08}"/>
              </a:ext>
            </a:extLst>
          </p:cNvPr>
          <p:cNvSpPr txBox="1"/>
          <p:nvPr/>
        </p:nvSpPr>
        <p:spPr>
          <a:xfrm>
            <a:off x="4929849" y="-16627502"/>
            <a:ext cx="11507519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Expand Accessibility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21"/>
          <p:cNvGrpSpPr/>
          <p:nvPr/>
        </p:nvGrpSpPr>
        <p:grpSpPr>
          <a:xfrm>
            <a:off x="10820367" y="4540982"/>
            <a:ext cx="6941485" cy="3756774"/>
            <a:chOff x="0" y="-47625"/>
            <a:chExt cx="4145309" cy="1523773"/>
          </a:xfrm>
        </p:grpSpPr>
        <p:sp>
          <p:nvSpPr>
            <p:cNvPr id="1235" name="Google Shape;1235;p21"/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0" name="Google Shape;1240;p21"/>
          <p:cNvSpPr txBox="1"/>
          <p:nvPr/>
        </p:nvSpPr>
        <p:spPr>
          <a:xfrm>
            <a:off x="-13595690" y="-48697"/>
            <a:ext cx="834029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INTERFACE</a:t>
            </a:r>
            <a:endParaRPr dirty="0"/>
          </a:p>
        </p:txBody>
      </p:sp>
      <p:grpSp>
        <p:nvGrpSpPr>
          <p:cNvPr id="1253" name="Google Shape;1253;p2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254" name="Google Shape;1254;p2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255" name="Google Shape;1255;p2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258" name="Google Shape;1258;p2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0" name="Google Shape;1260;p2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261" name="Google Shape;1261;p2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3" name="Google Shape;1263;p2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264" name="Google Shape;1264;p2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7" name="Google Shape;1267;p21"/>
          <p:cNvGrpSpPr/>
          <p:nvPr/>
        </p:nvGrpSpPr>
        <p:grpSpPr>
          <a:xfrm rot="10800000">
            <a:off x="-7302444" y="252984"/>
            <a:ext cx="5851054" cy="1309820"/>
            <a:chOff x="0" y="0"/>
            <a:chExt cx="7801405" cy="1746426"/>
          </a:xfrm>
        </p:grpSpPr>
        <p:grpSp>
          <p:nvGrpSpPr>
            <p:cNvPr id="1268" name="Google Shape;1268;p2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269" name="Google Shape;1269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2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272" name="Google Shape;1272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4" name="Google Shape;1274;p2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275" name="Google Shape;1275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2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278" name="Google Shape;1278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0" name="Google Shape;1280;p2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281" name="Google Shape;1281;p2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2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284" name="Google Shape;1284;p2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2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287" name="Google Shape;1287;p2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2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290" name="Google Shape;1290;p2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2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293" name="Google Shape;1293;p2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AD8557-14A3-495D-B428-D893B917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54084" y="4343594"/>
            <a:ext cx="6917629" cy="3701894"/>
          </a:xfrm>
          <a:prstGeom prst="rect">
            <a:avLst/>
          </a:prstGeom>
        </p:spPr>
      </p:pic>
      <p:sp>
        <p:nvSpPr>
          <p:cNvPr id="125" name="Google Shape;1240;p21">
            <a:extLst>
              <a:ext uri="{FF2B5EF4-FFF2-40B4-BE49-F238E27FC236}">
                <a16:creationId xmlns:a16="http://schemas.microsoft.com/office/drawing/2014/main" id="{775195CC-B29B-4F0A-AD88-8734537204AC}"/>
              </a:ext>
            </a:extLst>
          </p:cNvPr>
          <p:cNvSpPr txBox="1"/>
          <p:nvPr/>
        </p:nvSpPr>
        <p:spPr>
          <a:xfrm>
            <a:off x="690996" y="1562804"/>
            <a:ext cx="45574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err="1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Tkinter</a:t>
            </a:r>
            <a:endParaRPr dirty="0"/>
          </a:p>
        </p:txBody>
      </p:sp>
      <p:grpSp>
        <p:nvGrpSpPr>
          <p:cNvPr id="133" name="Google Shape;542;p12">
            <a:extLst>
              <a:ext uri="{FF2B5EF4-FFF2-40B4-BE49-F238E27FC236}">
                <a16:creationId xmlns:a16="http://schemas.microsoft.com/office/drawing/2014/main" id="{649F0AC1-D46D-4483-AA11-9723F3B9656E}"/>
              </a:ext>
            </a:extLst>
          </p:cNvPr>
          <p:cNvGrpSpPr/>
          <p:nvPr/>
        </p:nvGrpSpPr>
        <p:grpSpPr>
          <a:xfrm>
            <a:off x="345346" y="3822403"/>
            <a:ext cx="2065565" cy="1437158"/>
            <a:chOff x="0" y="-47625"/>
            <a:chExt cx="544017" cy="378511"/>
          </a:xfrm>
        </p:grpSpPr>
        <p:sp>
          <p:nvSpPr>
            <p:cNvPr id="134" name="Google Shape;543;p12">
              <a:extLst>
                <a:ext uri="{FF2B5EF4-FFF2-40B4-BE49-F238E27FC236}">
                  <a16:creationId xmlns:a16="http://schemas.microsoft.com/office/drawing/2014/main" id="{371B3063-F58E-4058-B35E-82C54DC93975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44;p12">
              <a:extLst>
                <a:ext uri="{FF2B5EF4-FFF2-40B4-BE49-F238E27FC236}">
                  <a16:creationId xmlns:a16="http://schemas.microsoft.com/office/drawing/2014/main" id="{C393BDC7-C7F8-4929-827E-AA8256AB178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548;p12">
            <a:extLst>
              <a:ext uri="{FF2B5EF4-FFF2-40B4-BE49-F238E27FC236}">
                <a16:creationId xmlns:a16="http://schemas.microsoft.com/office/drawing/2014/main" id="{652127C9-0B9A-4F6F-9AFD-ADDF0B22364B}"/>
              </a:ext>
            </a:extLst>
          </p:cNvPr>
          <p:cNvGrpSpPr/>
          <p:nvPr/>
        </p:nvGrpSpPr>
        <p:grpSpPr>
          <a:xfrm>
            <a:off x="345346" y="5475962"/>
            <a:ext cx="2065565" cy="1437158"/>
            <a:chOff x="0" y="-47625"/>
            <a:chExt cx="544017" cy="378511"/>
          </a:xfrm>
        </p:grpSpPr>
        <p:sp>
          <p:nvSpPr>
            <p:cNvPr id="137" name="Google Shape;549;p12">
              <a:extLst>
                <a:ext uri="{FF2B5EF4-FFF2-40B4-BE49-F238E27FC236}">
                  <a16:creationId xmlns:a16="http://schemas.microsoft.com/office/drawing/2014/main" id="{66310228-F7DD-4F31-B465-42345F60C883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0;p12">
              <a:extLst>
                <a:ext uri="{FF2B5EF4-FFF2-40B4-BE49-F238E27FC236}">
                  <a16:creationId xmlns:a16="http://schemas.microsoft.com/office/drawing/2014/main" id="{8924C88B-2A4D-4A89-BFE0-618BA3B7DB4F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554;p12">
            <a:extLst>
              <a:ext uri="{FF2B5EF4-FFF2-40B4-BE49-F238E27FC236}">
                <a16:creationId xmlns:a16="http://schemas.microsoft.com/office/drawing/2014/main" id="{8CE6297C-4199-40C7-925C-DFC86A6C4C47}"/>
              </a:ext>
            </a:extLst>
          </p:cNvPr>
          <p:cNvGrpSpPr/>
          <p:nvPr/>
        </p:nvGrpSpPr>
        <p:grpSpPr>
          <a:xfrm>
            <a:off x="454921" y="3646336"/>
            <a:ext cx="2065565" cy="1437158"/>
            <a:chOff x="0" y="-47625"/>
            <a:chExt cx="544017" cy="378511"/>
          </a:xfrm>
        </p:grpSpPr>
        <p:sp>
          <p:nvSpPr>
            <p:cNvPr id="140" name="Google Shape;555;p12">
              <a:extLst>
                <a:ext uri="{FF2B5EF4-FFF2-40B4-BE49-F238E27FC236}">
                  <a16:creationId xmlns:a16="http://schemas.microsoft.com/office/drawing/2014/main" id="{51FD248D-C01C-4C43-BDD3-07BEB819162D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6;p12">
              <a:extLst>
                <a:ext uri="{FF2B5EF4-FFF2-40B4-BE49-F238E27FC236}">
                  <a16:creationId xmlns:a16="http://schemas.microsoft.com/office/drawing/2014/main" id="{BE1627DE-676F-4214-B24C-9C93178A114D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560;p12">
            <a:extLst>
              <a:ext uri="{FF2B5EF4-FFF2-40B4-BE49-F238E27FC236}">
                <a16:creationId xmlns:a16="http://schemas.microsoft.com/office/drawing/2014/main" id="{D970C937-948C-4F6B-A043-A7624953D277}"/>
              </a:ext>
            </a:extLst>
          </p:cNvPr>
          <p:cNvGrpSpPr/>
          <p:nvPr/>
        </p:nvGrpSpPr>
        <p:grpSpPr>
          <a:xfrm>
            <a:off x="454921" y="5299895"/>
            <a:ext cx="2065565" cy="1437158"/>
            <a:chOff x="0" y="-47625"/>
            <a:chExt cx="544017" cy="378511"/>
          </a:xfrm>
        </p:grpSpPr>
        <p:sp>
          <p:nvSpPr>
            <p:cNvPr id="143" name="Google Shape;561;p12">
              <a:extLst>
                <a:ext uri="{FF2B5EF4-FFF2-40B4-BE49-F238E27FC236}">
                  <a16:creationId xmlns:a16="http://schemas.microsoft.com/office/drawing/2014/main" id="{4BEB8AA6-AFA2-4A0C-B504-BF2193507A68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2;p12">
              <a:extLst>
                <a:ext uri="{FF2B5EF4-FFF2-40B4-BE49-F238E27FC236}">
                  <a16:creationId xmlns:a16="http://schemas.microsoft.com/office/drawing/2014/main" id="{6D2E0A95-249A-465C-A1D0-DA184742287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566;p12">
            <a:extLst>
              <a:ext uri="{FF2B5EF4-FFF2-40B4-BE49-F238E27FC236}">
                <a16:creationId xmlns:a16="http://schemas.microsoft.com/office/drawing/2014/main" id="{8DB98136-BA04-486E-BF0F-28BA08AA557E}"/>
              </a:ext>
            </a:extLst>
          </p:cNvPr>
          <p:cNvGrpSpPr/>
          <p:nvPr/>
        </p:nvGrpSpPr>
        <p:grpSpPr>
          <a:xfrm>
            <a:off x="345346" y="7129521"/>
            <a:ext cx="2065565" cy="1437158"/>
            <a:chOff x="0" y="-47625"/>
            <a:chExt cx="544017" cy="378511"/>
          </a:xfrm>
        </p:grpSpPr>
        <p:sp>
          <p:nvSpPr>
            <p:cNvPr id="146" name="Google Shape;567;p12">
              <a:extLst>
                <a:ext uri="{FF2B5EF4-FFF2-40B4-BE49-F238E27FC236}">
                  <a16:creationId xmlns:a16="http://schemas.microsoft.com/office/drawing/2014/main" id="{DB41A48E-9267-4EA0-AAF7-042AC2CD3106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8;p12">
              <a:extLst>
                <a:ext uri="{FF2B5EF4-FFF2-40B4-BE49-F238E27FC236}">
                  <a16:creationId xmlns:a16="http://schemas.microsoft.com/office/drawing/2014/main" id="{FA242970-55EC-468F-8D11-6CAF6DE5EE5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569;p12">
            <a:extLst>
              <a:ext uri="{FF2B5EF4-FFF2-40B4-BE49-F238E27FC236}">
                <a16:creationId xmlns:a16="http://schemas.microsoft.com/office/drawing/2014/main" id="{6CA48242-8F25-4CCC-8A1A-1BA7C187FF39}"/>
              </a:ext>
            </a:extLst>
          </p:cNvPr>
          <p:cNvGrpSpPr/>
          <p:nvPr/>
        </p:nvGrpSpPr>
        <p:grpSpPr>
          <a:xfrm>
            <a:off x="454921" y="6953453"/>
            <a:ext cx="2065565" cy="1437158"/>
            <a:chOff x="0" y="-47625"/>
            <a:chExt cx="544017" cy="378511"/>
          </a:xfrm>
        </p:grpSpPr>
        <p:sp>
          <p:nvSpPr>
            <p:cNvPr id="149" name="Google Shape;570;p12">
              <a:extLst>
                <a:ext uri="{FF2B5EF4-FFF2-40B4-BE49-F238E27FC236}">
                  <a16:creationId xmlns:a16="http://schemas.microsoft.com/office/drawing/2014/main" id="{877D024E-061A-4F0C-8191-CBE4EE8EE97B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71;p12">
              <a:extLst>
                <a:ext uri="{FF2B5EF4-FFF2-40B4-BE49-F238E27FC236}">
                  <a16:creationId xmlns:a16="http://schemas.microsoft.com/office/drawing/2014/main" id="{EC71CA3E-B74B-4BCB-B4A5-7DD363B10F94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600;p12">
            <a:extLst>
              <a:ext uri="{FF2B5EF4-FFF2-40B4-BE49-F238E27FC236}">
                <a16:creationId xmlns:a16="http://schemas.microsoft.com/office/drawing/2014/main" id="{E740E1E1-E77C-4A4F-B073-F2E385C54A47}"/>
              </a:ext>
            </a:extLst>
          </p:cNvPr>
          <p:cNvSpPr txBox="1"/>
          <p:nvPr/>
        </p:nvSpPr>
        <p:spPr>
          <a:xfrm>
            <a:off x="3009187" y="3990414"/>
            <a:ext cx="10613488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Standard GUI Library</a:t>
            </a:r>
          </a:p>
        </p:txBody>
      </p:sp>
      <p:sp>
        <p:nvSpPr>
          <p:cNvPr id="152" name="Google Shape;602;p12">
            <a:extLst>
              <a:ext uri="{FF2B5EF4-FFF2-40B4-BE49-F238E27FC236}">
                <a16:creationId xmlns:a16="http://schemas.microsoft.com/office/drawing/2014/main" id="{B0D10CF2-5BCD-40E1-A550-DC4EDA764D30}"/>
              </a:ext>
            </a:extLst>
          </p:cNvPr>
          <p:cNvSpPr txBox="1"/>
          <p:nvPr/>
        </p:nvSpPr>
        <p:spPr>
          <a:xfrm>
            <a:off x="3009187" y="5606564"/>
            <a:ext cx="1013591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Creating front end interface</a:t>
            </a:r>
          </a:p>
        </p:txBody>
      </p:sp>
      <p:sp>
        <p:nvSpPr>
          <p:cNvPr id="153" name="Google Shape;605;p12">
            <a:extLst>
              <a:ext uri="{FF2B5EF4-FFF2-40B4-BE49-F238E27FC236}">
                <a16:creationId xmlns:a16="http://schemas.microsoft.com/office/drawing/2014/main" id="{7B406C29-5C26-42E6-9693-367B4C22F306}"/>
              </a:ext>
            </a:extLst>
          </p:cNvPr>
          <p:cNvSpPr txBox="1"/>
          <p:nvPr/>
        </p:nvSpPr>
        <p:spPr>
          <a:xfrm>
            <a:off x="1089253" y="3763371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154" name="Google Shape;607;p12">
            <a:extLst>
              <a:ext uri="{FF2B5EF4-FFF2-40B4-BE49-F238E27FC236}">
                <a16:creationId xmlns:a16="http://schemas.microsoft.com/office/drawing/2014/main" id="{88FC94B2-05FC-4DCB-957F-EDA979970DD2}"/>
              </a:ext>
            </a:extLst>
          </p:cNvPr>
          <p:cNvSpPr txBox="1"/>
          <p:nvPr/>
        </p:nvSpPr>
        <p:spPr>
          <a:xfrm>
            <a:off x="1034625" y="5416330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155" name="Google Shape;609;p12">
            <a:extLst>
              <a:ext uri="{FF2B5EF4-FFF2-40B4-BE49-F238E27FC236}">
                <a16:creationId xmlns:a16="http://schemas.microsoft.com/office/drawing/2014/main" id="{EE3F5D03-04C8-4227-B323-E53CC55C4A28}"/>
              </a:ext>
            </a:extLst>
          </p:cNvPr>
          <p:cNvSpPr txBox="1"/>
          <p:nvPr/>
        </p:nvSpPr>
        <p:spPr>
          <a:xfrm>
            <a:off x="3009187" y="7297532"/>
            <a:ext cx="1150751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Design and Navigation</a:t>
            </a:r>
          </a:p>
        </p:txBody>
      </p:sp>
      <p:sp>
        <p:nvSpPr>
          <p:cNvPr id="156" name="Google Shape;610;p12">
            <a:extLst>
              <a:ext uri="{FF2B5EF4-FFF2-40B4-BE49-F238E27FC236}">
                <a16:creationId xmlns:a16="http://schemas.microsoft.com/office/drawing/2014/main" id="{240E744C-9C94-43E7-B9AF-B86B81FF4B42}"/>
              </a:ext>
            </a:extLst>
          </p:cNvPr>
          <p:cNvSpPr txBox="1"/>
          <p:nvPr/>
        </p:nvSpPr>
        <p:spPr>
          <a:xfrm>
            <a:off x="1034625" y="7071157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sp>
        <p:nvSpPr>
          <p:cNvPr id="1266" name="Google Shape;1266;p21"/>
          <p:cNvSpPr/>
          <p:nvPr/>
        </p:nvSpPr>
        <p:spPr>
          <a:xfrm rot="20181481">
            <a:off x="8548201" y="867843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3721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2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254" name="Google Shape;1254;p2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255" name="Google Shape;1255;p2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258" name="Google Shape;1258;p2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0" name="Google Shape;1260;p2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261" name="Google Shape;1261;p2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3" name="Google Shape;1263;p2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264" name="Google Shape;1264;p2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6" name="Google Shape;1266;p21"/>
          <p:cNvSpPr/>
          <p:nvPr/>
        </p:nvSpPr>
        <p:spPr>
          <a:xfrm rot="20181481">
            <a:off x="17124664" y="7468379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D736-D3E2-4989-A875-953246B54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71" y="539851"/>
            <a:ext cx="6236258" cy="3339699"/>
          </a:xfrm>
          <a:prstGeom prst="rect">
            <a:avLst/>
          </a:prstGeom>
        </p:spPr>
      </p:pic>
      <p:grpSp>
        <p:nvGrpSpPr>
          <p:cNvPr id="56" name="Google Shape;542;p12">
            <a:extLst>
              <a:ext uri="{FF2B5EF4-FFF2-40B4-BE49-F238E27FC236}">
                <a16:creationId xmlns:a16="http://schemas.microsoft.com/office/drawing/2014/main" id="{74A00225-63EC-4E80-BA0A-B1197887AFF1}"/>
              </a:ext>
            </a:extLst>
          </p:cNvPr>
          <p:cNvGrpSpPr/>
          <p:nvPr/>
        </p:nvGrpSpPr>
        <p:grpSpPr>
          <a:xfrm>
            <a:off x="2036167" y="4107868"/>
            <a:ext cx="2065565" cy="1437158"/>
            <a:chOff x="0" y="-47625"/>
            <a:chExt cx="544017" cy="378511"/>
          </a:xfrm>
        </p:grpSpPr>
        <p:sp>
          <p:nvSpPr>
            <p:cNvPr id="57" name="Google Shape;543;p12">
              <a:extLst>
                <a:ext uri="{FF2B5EF4-FFF2-40B4-BE49-F238E27FC236}">
                  <a16:creationId xmlns:a16="http://schemas.microsoft.com/office/drawing/2014/main" id="{4646F3ED-E9D6-42EE-9C58-94915034AEBE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4;p12">
              <a:extLst>
                <a:ext uri="{FF2B5EF4-FFF2-40B4-BE49-F238E27FC236}">
                  <a16:creationId xmlns:a16="http://schemas.microsoft.com/office/drawing/2014/main" id="{3BCBE6F5-EC4E-4A72-A26E-5574A81DB0F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48;p12">
            <a:extLst>
              <a:ext uri="{FF2B5EF4-FFF2-40B4-BE49-F238E27FC236}">
                <a16:creationId xmlns:a16="http://schemas.microsoft.com/office/drawing/2014/main" id="{E40C9142-3107-4DF5-9772-BE960A87E30E}"/>
              </a:ext>
            </a:extLst>
          </p:cNvPr>
          <p:cNvGrpSpPr/>
          <p:nvPr/>
        </p:nvGrpSpPr>
        <p:grpSpPr>
          <a:xfrm>
            <a:off x="2036167" y="5761427"/>
            <a:ext cx="2065565" cy="1437158"/>
            <a:chOff x="0" y="-47625"/>
            <a:chExt cx="544017" cy="378511"/>
          </a:xfrm>
        </p:grpSpPr>
        <p:sp>
          <p:nvSpPr>
            <p:cNvPr id="60" name="Google Shape;549;p12">
              <a:extLst>
                <a:ext uri="{FF2B5EF4-FFF2-40B4-BE49-F238E27FC236}">
                  <a16:creationId xmlns:a16="http://schemas.microsoft.com/office/drawing/2014/main" id="{02178F75-401D-42CE-95B6-14F4D2644B80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0;p12">
              <a:extLst>
                <a:ext uri="{FF2B5EF4-FFF2-40B4-BE49-F238E27FC236}">
                  <a16:creationId xmlns:a16="http://schemas.microsoft.com/office/drawing/2014/main" id="{62002D82-460D-4250-900D-053C2A7EAC38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554;p12">
            <a:extLst>
              <a:ext uri="{FF2B5EF4-FFF2-40B4-BE49-F238E27FC236}">
                <a16:creationId xmlns:a16="http://schemas.microsoft.com/office/drawing/2014/main" id="{9CAAF976-16A5-48AF-A669-1E7AB0FAA635}"/>
              </a:ext>
            </a:extLst>
          </p:cNvPr>
          <p:cNvGrpSpPr/>
          <p:nvPr/>
        </p:nvGrpSpPr>
        <p:grpSpPr>
          <a:xfrm>
            <a:off x="2145742" y="3931801"/>
            <a:ext cx="2065565" cy="1437158"/>
            <a:chOff x="0" y="-47625"/>
            <a:chExt cx="544017" cy="378511"/>
          </a:xfrm>
        </p:grpSpPr>
        <p:sp>
          <p:nvSpPr>
            <p:cNvPr id="63" name="Google Shape;555;p12">
              <a:extLst>
                <a:ext uri="{FF2B5EF4-FFF2-40B4-BE49-F238E27FC236}">
                  <a16:creationId xmlns:a16="http://schemas.microsoft.com/office/drawing/2014/main" id="{5F673E70-6DEC-475F-B1C8-1CD702729DA4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56;p12">
              <a:extLst>
                <a:ext uri="{FF2B5EF4-FFF2-40B4-BE49-F238E27FC236}">
                  <a16:creationId xmlns:a16="http://schemas.microsoft.com/office/drawing/2014/main" id="{7D26E787-196E-4C71-B412-2829D82FAEA8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560;p12">
            <a:extLst>
              <a:ext uri="{FF2B5EF4-FFF2-40B4-BE49-F238E27FC236}">
                <a16:creationId xmlns:a16="http://schemas.microsoft.com/office/drawing/2014/main" id="{99384A92-4FB8-474B-B1C8-1A61EB391E13}"/>
              </a:ext>
            </a:extLst>
          </p:cNvPr>
          <p:cNvGrpSpPr/>
          <p:nvPr/>
        </p:nvGrpSpPr>
        <p:grpSpPr>
          <a:xfrm>
            <a:off x="2145742" y="5585360"/>
            <a:ext cx="2065565" cy="1437158"/>
            <a:chOff x="0" y="-47625"/>
            <a:chExt cx="544017" cy="378511"/>
          </a:xfrm>
        </p:grpSpPr>
        <p:sp>
          <p:nvSpPr>
            <p:cNvPr id="66" name="Google Shape;561;p12">
              <a:extLst>
                <a:ext uri="{FF2B5EF4-FFF2-40B4-BE49-F238E27FC236}">
                  <a16:creationId xmlns:a16="http://schemas.microsoft.com/office/drawing/2014/main" id="{9D65DBF6-6E1B-4551-A004-6B02F7C801D0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2;p12">
              <a:extLst>
                <a:ext uri="{FF2B5EF4-FFF2-40B4-BE49-F238E27FC236}">
                  <a16:creationId xmlns:a16="http://schemas.microsoft.com/office/drawing/2014/main" id="{1B53ACD1-EAAB-4CEA-8C3A-7CFD02971189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566;p12">
            <a:extLst>
              <a:ext uri="{FF2B5EF4-FFF2-40B4-BE49-F238E27FC236}">
                <a16:creationId xmlns:a16="http://schemas.microsoft.com/office/drawing/2014/main" id="{DB1930FE-D3A1-4148-8D98-5E74F3B7D9EE}"/>
              </a:ext>
            </a:extLst>
          </p:cNvPr>
          <p:cNvGrpSpPr/>
          <p:nvPr/>
        </p:nvGrpSpPr>
        <p:grpSpPr>
          <a:xfrm>
            <a:off x="2036167" y="7414986"/>
            <a:ext cx="2065565" cy="1437158"/>
            <a:chOff x="0" y="-47625"/>
            <a:chExt cx="544017" cy="378511"/>
          </a:xfrm>
        </p:grpSpPr>
        <p:sp>
          <p:nvSpPr>
            <p:cNvPr id="69" name="Google Shape;567;p12">
              <a:extLst>
                <a:ext uri="{FF2B5EF4-FFF2-40B4-BE49-F238E27FC236}">
                  <a16:creationId xmlns:a16="http://schemas.microsoft.com/office/drawing/2014/main" id="{1376FFF0-6846-4535-B5BD-93B2F37764F5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8;p12">
              <a:extLst>
                <a:ext uri="{FF2B5EF4-FFF2-40B4-BE49-F238E27FC236}">
                  <a16:creationId xmlns:a16="http://schemas.microsoft.com/office/drawing/2014/main" id="{33B049E5-E0D5-4AFA-B9BA-5D7FC4161CEB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569;p12">
            <a:extLst>
              <a:ext uri="{FF2B5EF4-FFF2-40B4-BE49-F238E27FC236}">
                <a16:creationId xmlns:a16="http://schemas.microsoft.com/office/drawing/2014/main" id="{9C146E54-1B3D-4BBA-8C97-53D7961EE967}"/>
              </a:ext>
            </a:extLst>
          </p:cNvPr>
          <p:cNvGrpSpPr/>
          <p:nvPr/>
        </p:nvGrpSpPr>
        <p:grpSpPr>
          <a:xfrm>
            <a:off x="2145742" y="7238918"/>
            <a:ext cx="2065565" cy="1437158"/>
            <a:chOff x="0" y="-47625"/>
            <a:chExt cx="544017" cy="378511"/>
          </a:xfrm>
        </p:grpSpPr>
        <p:sp>
          <p:nvSpPr>
            <p:cNvPr id="72" name="Google Shape;570;p12">
              <a:extLst>
                <a:ext uri="{FF2B5EF4-FFF2-40B4-BE49-F238E27FC236}">
                  <a16:creationId xmlns:a16="http://schemas.microsoft.com/office/drawing/2014/main" id="{9B8B02C1-6FD4-4B2B-90BA-7B543604698A}"/>
                </a:ext>
              </a:extLst>
            </p:cNvPr>
            <p:cNvSpPr/>
            <p:nvPr/>
          </p:nvSpPr>
          <p:spPr>
            <a:xfrm>
              <a:off x="0" y="0"/>
              <a:ext cx="544017" cy="330886"/>
            </a:xfrm>
            <a:custGeom>
              <a:avLst/>
              <a:gdLst/>
              <a:ahLst/>
              <a:cxnLst/>
              <a:rect l="l" t="t" r="r" b="b"/>
              <a:pathLst>
                <a:path w="544017" h="330886" extrusionOk="0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71;p12">
              <a:extLst>
                <a:ext uri="{FF2B5EF4-FFF2-40B4-BE49-F238E27FC236}">
                  <a16:creationId xmlns:a16="http://schemas.microsoft.com/office/drawing/2014/main" id="{E44BF3E9-B3B9-4C83-B887-73E2F150C3A7}"/>
                </a:ext>
              </a:extLst>
            </p:cNvPr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600;p12">
            <a:extLst>
              <a:ext uri="{FF2B5EF4-FFF2-40B4-BE49-F238E27FC236}">
                <a16:creationId xmlns:a16="http://schemas.microsoft.com/office/drawing/2014/main" id="{399B8D04-0C24-45E6-A82B-2969CBFE02C7}"/>
              </a:ext>
            </a:extLst>
          </p:cNvPr>
          <p:cNvSpPr txBox="1"/>
          <p:nvPr/>
        </p:nvSpPr>
        <p:spPr>
          <a:xfrm>
            <a:off x="4700008" y="4275879"/>
            <a:ext cx="10613488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Database Management System</a:t>
            </a:r>
          </a:p>
        </p:txBody>
      </p:sp>
      <p:sp>
        <p:nvSpPr>
          <p:cNvPr id="75" name="Google Shape;602;p12">
            <a:extLst>
              <a:ext uri="{FF2B5EF4-FFF2-40B4-BE49-F238E27FC236}">
                <a16:creationId xmlns:a16="http://schemas.microsoft.com/office/drawing/2014/main" id="{FABF32B6-CA87-4846-A470-FDFCAA6520DD}"/>
              </a:ext>
            </a:extLst>
          </p:cNvPr>
          <p:cNvSpPr txBox="1"/>
          <p:nvPr/>
        </p:nvSpPr>
        <p:spPr>
          <a:xfrm>
            <a:off x="4700008" y="5892029"/>
            <a:ext cx="11814064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Uses SQL to access and manage Database</a:t>
            </a:r>
          </a:p>
        </p:txBody>
      </p:sp>
      <p:sp>
        <p:nvSpPr>
          <p:cNvPr id="76" name="Google Shape;605;p12">
            <a:extLst>
              <a:ext uri="{FF2B5EF4-FFF2-40B4-BE49-F238E27FC236}">
                <a16:creationId xmlns:a16="http://schemas.microsoft.com/office/drawing/2014/main" id="{A75EBBCA-BBEB-4E08-876C-9205887FA01D}"/>
              </a:ext>
            </a:extLst>
          </p:cNvPr>
          <p:cNvSpPr txBox="1"/>
          <p:nvPr/>
        </p:nvSpPr>
        <p:spPr>
          <a:xfrm>
            <a:off x="2780074" y="4048836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/>
          </a:p>
        </p:txBody>
      </p:sp>
      <p:sp>
        <p:nvSpPr>
          <p:cNvPr id="77" name="Google Shape;607;p12">
            <a:extLst>
              <a:ext uri="{FF2B5EF4-FFF2-40B4-BE49-F238E27FC236}">
                <a16:creationId xmlns:a16="http://schemas.microsoft.com/office/drawing/2014/main" id="{8AAAA212-B792-49D2-AD04-1DC88F2F8393}"/>
              </a:ext>
            </a:extLst>
          </p:cNvPr>
          <p:cNvSpPr txBox="1"/>
          <p:nvPr/>
        </p:nvSpPr>
        <p:spPr>
          <a:xfrm>
            <a:off x="2725446" y="5701795"/>
            <a:ext cx="1485861" cy="120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/>
          </a:p>
        </p:txBody>
      </p:sp>
      <p:sp>
        <p:nvSpPr>
          <p:cNvPr id="78" name="Google Shape;609;p12">
            <a:extLst>
              <a:ext uri="{FF2B5EF4-FFF2-40B4-BE49-F238E27FC236}">
                <a16:creationId xmlns:a16="http://schemas.microsoft.com/office/drawing/2014/main" id="{9C484EF0-7C1D-45C6-93E0-97517B631241}"/>
              </a:ext>
            </a:extLst>
          </p:cNvPr>
          <p:cNvSpPr txBox="1"/>
          <p:nvPr/>
        </p:nvSpPr>
        <p:spPr>
          <a:xfrm>
            <a:off x="4700008" y="7582997"/>
            <a:ext cx="1150751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393A3F"/>
                </a:solidFill>
                <a:latin typeface="Anton" pitchFamily="2" charset="0"/>
              </a:rPr>
              <a:t>Store, fetch and display Pharmacy Data</a:t>
            </a:r>
          </a:p>
        </p:txBody>
      </p:sp>
      <p:sp>
        <p:nvSpPr>
          <p:cNvPr id="79" name="Google Shape;610;p12">
            <a:extLst>
              <a:ext uri="{FF2B5EF4-FFF2-40B4-BE49-F238E27FC236}">
                <a16:creationId xmlns:a16="http://schemas.microsoft.com/office/drawing/2014/main" id="{B57E6E14-99FA-442B-9B72-121108A5BACB}"/>
              </a:ext>
            </a:extLst>
          </p:cNvPr>
          <p:cNvSpPr txBox="1"/>
          <p:nvPr/>
        </p:nvSpPr>
        <p:spPr>
          <a:xfrm>
            <a:off x="2725446" y="7356622"/>
            <a:ext cx="1080531" cy="14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73" b="0" i="0" u="none" strike="noStrike" cap="none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/>
          </a:p>
        </p:txBody>
      </p:sp>
      <p:grpSp>
        <p:nvGrpSpPr>
          <p:cNvPr id="41" name="Google Shape;1234;p21">
            <a:extLst>
              <a:ext uri="{FF2B5EF4-FFF2-40B4-BE49-F238E27FC236}">
                <a16:creationId xmlns:a16="http://schemas.microsoft.com/office/drawing/2014/main" id="{48C4C328-870A-4F50-B2CA-E9B739F65A2D}"/>
              </a:ext>
            </a:extLst>
          </p:cNvPr>
          <p:cNvGrpSpPr/>
          <p:nvPr/>
        </p:nvGrpSpPr>
        <p:grpSpPr>
          <a:xfrm>
            <a:off x="-11028003" y="1787545"/>
            <a:ext cx="9723121" cy="681546"/>
            <a:chOff x="0" y="-47625"/>
            <a:chExt cx="4145309" cy="1523773"/>
          </a:xfrm>
        </p:grpSpPr>
        <p:sp>
          <p:nvSpPr>
            <p:cNvPr id="42" name="Google Shape;1235;p21">
              <a:extLst>
                <a:ext uri="{FF2B5EF4-FFF2-40B4-BE49-F238E27FC236}">
                  <a16:creationId xmlns:a16="http://schemas.microsoft.com/office/drawing/2014/main" id="{6B05B4A9-D9DF-4E81-8461-667F8DA02145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6;p21">
              <a:extLst>
                <a:ext uri="{FF2B5EF4-FFF2-40B4-BE49-F238E27FC236}">
                  <a16:creationId xmlns:a16="http://schemas.microsoft.com/office/drawing/2014/main" id="{7A1D60B3-C1BD-44EC-A6AC-CCDCAEA95F02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1234;p21">
            <a:extLst>
              <a:ext uri="{FF2B5EF4-FFF2-40B4-BE49-F238E27FC236}">
                <a16:creationId xmlns:a16="http://schemas.microsoft.com/office/drawing/2014/main" id="{93F30541-08E0-44FC-B39A-73D8CC461AEB}"/>
              </a:ext>
            </a:extLst>
          </p:cNvPr>
          <p:cNvGrpSpPr/>
          <p:nvPr/>
        </p:nvGrpSpPr>
        <p:grpSpPr>
          <a:xfrm>
            <a:off x="-11028003" y="3291331"/>
            <a:ext cx="9723121" cy="5353853"/>
            <a:chOff x="0" y="-47625"/>
            <a:chExt cx="4145309" cy="1523773"/>
          </a:xfrm>
        </p:grpSpPr>
        <p:sp>
          <p:nvSpPr>
            <p:cNvPr id="45" name="Google Shape;1235;p21">
              <a:extLst>
                <a:ext uri="{FF2B5EF4-FFF2-40B4-BE49-F238E27FC236}">
                  <a16:creationId xmlns:a16="http://schemas.microsoft.com/office/drawing/2014/main" id="{BCCF4363-74F1-4C39-9CE4-876668BE6DBF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6;p21">
              <a:extLst>
                <a:ext uri="{FF2B5EF4-FFF2-40B4-BE49-F238E27FC236}">
                  <a16:creationId xmlns:a16="http://schemas.microsoft.com/office/drawing/2014/main" id="{0C921511-C2F0-49FB-845B-629EB7FB1C16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77A882B-81BB-4ADA-A58F-76100AFA0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2" t="11428" r="57686" b="47333"/>
          <a:stretch/>
        </p:blipFill>
        <p:spPr>
          <a:xfrm>
            <a:off x="20051494" y="2992026"/>
            <a:ext cx="7586661" cy="40448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E8BD77-FD3E-4938-8FAB-58C2A4C9AA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10876202" y="2992026"/>
            <a:ext cx="9723122" cy="54250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F5D17D2-E8AD-4EF3-9759-7D1B4AF84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876202" y="1660162"/>
            <a:ext cx="9723122" cy="660795"/>
          </a:xfrm>
          <a:prstGeom prst="rect">
            <a:avLst/>
          </a:prstGeom>
        </p:spPr>
      </p:pic>
      <p:grpSp>
        <p:nvGrpSpPr>
          <p:cNvPr id="50" name="Google Shape;1234;p21">
            <a:extLst>
              <a:ext uri="{FF2B5EF4-FFF2-40B4-BE49-F238E27FC236}">
                <a16:creationId xmlns:a16="http://schemas.microsoft.com/office/drawing/2014/main" id="{BA7C9FBB-31FC-4F89-801B-7C532A5752D7}"/>
              </a:ext>
            </a:extLst>
          </p:cNvPr>
          <p:cNvGrpSpPr/>
          <p:nvPr/>
        </p:nvGrpSpPr>
        <p:grpSpPr>
          <a:xfrm>
            <a:off x="989152" y="10735886"/>
            <a:ext cx="15744317" cy="8892822"/>
            <a:chOff x="0" y="-47625"/>
            <a:chExt cx="4145309" cy="1523773"/>
          </a:xfrm>
        </p:grpSpPr>
        <p:sp>
          <p:nvSpPr>
            <p:cNvPr id="51" name="Google Shape;1235;p21">
              <a:extLst>
                <a:ext uri="{FF2B5EF4-FFF2-40B4-BE49-F238E27FC236}">
                  <a16:creationId xmlns:a16="http://schemas.microsoft.com/office/drawing/2014/main" id="{55E374DC-A942-4777-A95D-D22947F169A5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6;p21">
              <a:extLst>
                <a:ext uri="{FF2B5EF4-FFF2-40B4-BE49-F238E27FC236}">
                  <a16:creationId xmlns:a16="http://schemas.microsoft.com/office/drawing/2014/main" id="{F4414A08-DDEE-4273-A8C4-F80FC5A3069D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768C3638-1109-47AD-976C-89E346D901E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40953" y="10741745"/>
            <a:ext cx="16006094" cy="86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14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1234;p21">
            <a:extLst>
              <a:ext uri="{FF2B5EF4-FFF2-40B4-BE49-F238E27FC236}">
                <a16:creationId xmlns:a16="http://schemas.microsoft.com/office/drawing/2014/main" id="{B5F6142E-8696-4F05-AAC3-4BF619C9098B}"/>
              </a:ext>
            </a:extLst>
          </p:cNvPr>
          <p:cNvGrpSpPr/>
          <p:nvPr/>
        </p:nvGrpSpPr>
        <p:grpSpPr>
          <a:xfrm>
            <a:off x="320038" y="1922073"/>
            <a:ext cx="9723121" cy="681546"/>
            <a:chOff x="0" y="-47625"/>
            <a:chExt cx="4145309" cy="1523773"/>
          </a:xfrm>
        </p:grpSpPr>
        <p:sp>
          <p:nvSpPr>
            <p:cNvPr id="92" name="Google Shape;1235;p21">
              <a:extLst>
                <a:ext uri="{FF2B5EF4-FFF2-40B4-BE49-F238E27FC236}">
                  <a16:creationId xmlns:a16="http://schemas.microsoft.com/office/drawing/2014/main" id="{AE0E4D7F-923B-4A00-958A-9B25CFE60807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6;p21">
              <a:extLst>
                <a:ext uri="{FF2B5EF4-FFF2-40B4-BE49-F238E27FC236}">
                  <a16:creationId xmlns:a16="http://schemas.microsoft.com/office/drawing/2014/main" id="{3D5FD21E-57EE-46A2-9293-2980A9CC3BB3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1234;p21">
            <a:extLst>
              <a:ext uri="{FF2B5EF4-FFF2-40B4-BE49-F238E27FC236}">
                <a16:creationId xmlns:a16="http://schemas.microsoft.com/office/drawing/2014/main" id="{981C6014-6FF6-4912-9AE7-0734ECC4DE5F}"/>
              </a:ext>
            </a:extLst>
          </p:cNvPr>
          <p:cNvGrpSpPr/>
          <p:nvPr/>
        </p:nvGrpSpPr>
        <p:grpSpPr>
          <a:xfrm>
            <a:off x="320038" y="3425859"/>
            <a:ext cx="9723121" cy="5353853"/>
            <a:chOff x="0" y="-47625"/>
            <a:chExt cx="4145309" cy="1523773"/>
          </a:xfrm>
        </p:grpSpPr>
        <p:sp>
          <p:nvSpPr>
            <p:cNvPr id="89" name="Google Shape;1235;p21">
              <a:extLst>
                <a:ext uri="{FF2B5EF4-FFF2-40B4-BE49-F238E27FC236}">
                  <a16:creationId xmlns:a16="http://schemas.microsoft.com/office/drawing/2014/main" id="{A07C2FFD-5D74-463C-AED9-5CFFAF80E837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6;p21">
              <a:extLst>
                <a:ext uri="{FF2B5EF4-FFF2-40B4-BE49-F238E27FC236}">
                  <a16:creationId xmlns:a16="http://schemas.microsoft.com/office/drawing/2014/main" id="{818830F6-40E7-48FA-9E84-9360807C8A94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B43BD3-B884-4DF1-97C7-A9F4AE9D2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11428" r="57686" b="47333"/>
          <a:stretch/>
        </p:blipFill>
        <p:spPr>
          <a:xfrm>
            <a:off x="10518459" y="3121060"/>
            <a:ext cx="7586661" cy="4044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CA8C0-6DCD-44B3-9682-7EAB8C13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1838" y="3121060"/>
            <a:ext cx="9723121" cy="5523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46CAA-E835-462E-BAEC-B4E87419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39" y="1794690"/>
            <a:ext cx="9723122" cy="660795"/>
          </a:xfrm>
          <a:prstGeom prst="rect">
            <a:avLst/>
          </a:prstGeom>
        </p:spPr>
      </p:pic>
      <p:sp>
        <p:nvSpPr>
          <p:cNvPr id="98" name="Google Shape;1266;p21">
            <a:extLst>
              <a:ext uri="{FF2B5EF4-FFF2-40B4-BE49-F238E27FC236}">
                <a16:creationId xmlns:a16="http://schemas.microsoft.com/office/drawing/2014/main" id="{48432E33-FF01-4390-A44E-AD3FC3F3BABD}"/>
              </a:ext>
            </a:extLst>
          </p:cNvPr>
          <p:cNvSpPr/>
          <p:nvPr/>
        </p:nvSpPr>
        <p:spPr>
          <a:xfrm rot="21057669">
            <a:off x="16880167" y="7223364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9" name="Google Shape;1234;p21">
            <a:extLst>
              <a:ext uri="{FF2B5EF4-FFF2-40B4-BE49-F238E27FC236}">
                <a16:creationId xmlns:a16="http://schemas.microsoft.com/office/drawing/2014/main" id="{40A2A4EB-A57D-42FE-8F00-72E7F8FA6350}"/>
              </a:ext>
            </a:extLst>
          </p:cNvPr>
          <p:cNvGrpSpPr/>
          <p:nvPr/>
        </p:nvGrpSpPr>
        <p:grpSpPr>
          <a:xfrm>
            <a:off x="989152" y="10902766"/>
            <a:ext cx="15744317" cy="8892822"/>
            <a:chOff x="0" y="-47625"/>
            <a:chExt cx="4145309" cy="1523773"/>
          </a:xfrm>
        </p:grpSpPr>
        <p:sp>
          <p:nvSpPr>
            <p:cNvPr id="100" name="Google Shape;1235;p21">
              <a:extLst>
                <a:ext uri="{FF2B5EF4-FFF2-40B4-BE49-F238E27FC236}">
                  <a16:creationId xmlns:a16="http://schemas.microsoft.com/office/drawing/2014/main" id="{3523463A-B99D-4308-94D5-CF923990FEB1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6;p21">
              <a:extLst>
                <a:ext uri="{FF2B5EF4-FFF2-40B4-BE49-F238E27FC236}">
                  <a16:creationId xmlns:a16="http://schemas.microsoft.com/office/drawing/2014/main" id="{DE79A282-CE10-4284-A6D0-1A624A367120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69D6944-1415-4253-8DF7-4C9EB3BD2A9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40953" y="10908625"/>
            <a:ext cx="16006094" cy="8647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7CD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1234;p21">
            <a:extLst>
              <a:ext uri="{FF2B5EF4-FFF2-40B4-BE49-F238E27FC236}">
                <a16:creationId xmlns:a16="http://schemas.microsoft.com/office/drawing/2014/main" id="{B5F6142E-8696-4F05-AAC3-4BF619C9098B}"/>
              </a:ext>
            </a:extLst>
          </p:cNvPr>
          <p:cNvGrpSpPr/>
          <p:nvPr/>
        </p:nvGrpSpPr>
        <p:grpSpPr>
          <a:xfrm>
            <a:off x="-7940042" y="1922073"/>
            <a:ext cx="9723121" cy="681546"/>
            <a:chOff x="0" y="-47625"/>
            <a:chExt cx="4145309" cy="1523773"/>
          </a:xfrm>
        </p:grpSpPr>
        <p:sp>
          <p:nvSpPr>
            <p:cNvPr id="92" name="Google Shape;1235;p21">
              <a:extLst>
                <a:ext uri="{FF2B5EF4-FFF2-40B4-BE49-F238E27FC236}">
                  <a16:creationId xmlns:a16="http://schemas.microsoft.com/office/drawing/2014/main" id="{AE0E4D7F-923B-4A00-958A-9B25CFE60807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6;p21">
              <a:extLst>
                <a:ext uri="{FF2B5EF4-FFF2-40B4-BE49-F238E27FC236}">
                  <a16:creationId xmlns:a16="http://schemas.microsoft.com/office/drawing/2014/main" id="{3D5FD21E-57EE-46A2-9293-2980A9CC3BB3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1234;p21">
            <a:extLst>
              <a:ext uri="{FF2B5EF4-FFF2-40B4-BE49-F238E27FC236}">
                <a16:creationId xmlns:a16="http://schemas.microsoft.com/office/drawing/2014/main" id="{981C6014-6FF6-4912-9AE7-0734ECC4DE5F}"/>
              </a:ext>
            </a:extLst>
          </p:cNvPr>
          <p:cNvGrpSpPr/>
          <p:nvPr/>
        </p:nvGrpSpPr>
        <p:grpSpPr>
          <a:xfrm>
            <a:off x="-7940042" y="3425859"/>
            <a:ext cx="9723121" cy="5353853"/>
            <a:chOff x="0" y="-47625"/>
            <a:chExt cx="4145309" cy="1523773"/>
          </a:xfrm>
        </p:grpSpPr>
        <p:sp>
          <p:nvSpPr>
            <p:cNvPr id="89" name="Google Shape;1235;p21">
              <a:extLst>
                <a:ext uri="{FF2B5EF4-FFF2-40B4-BE49-F238E27FC236}">
                  <a16:creationId xmlns:a16="http://schemas.microsoft.com/office/drawing/2014/main" id="{A07C2FFD-5D74-463C-AED9-5CFFAF80E837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6;p21">
              <a:extLst>
                <a:ext uri="{FF2B5EF4-FFF2-40B4-BE49-F238E27FC236}">
                  <a16:creationId xmlns:a16="http://schemas.microsoft.com/office/drawing/2014/main" id="{818830F6-40E7-48FA-9E84-9360807C8A94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B43BD3-B884-4DF1-97C7-A9F4AE9D2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11428" r="57686" b="47333"/>
          <a:stretch/>
        </p:blipFill>
        <p:spPr>
          <a:xfrm>
            <a:off x="16736379" y="3121060"/>
            <a:ext cx="7586661" cy="4044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CA8C0-6DCD-44B3-9682-7EAB8C13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788242" y="3121060"/>
            <a:ext cx="9723122" cy="543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46CAA-E835-462E-BAEC-B4E87419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88241" y="1794690"/>
            <a:ext cx="9723122" cy="660795"/>
          </a:xfrm>
          <a:prstGeom prst="rect">
            <a:avLst/>
          </a:prstGeom>
        </p:spPr>
      </p:pic>
      <p:grpSp>
        <p:nvGrpSpPr>
          <p:cNvPr id="15" name="Google Shape;1234;p21">
            <a:extLst>
              <a:ext uri="{FF2B5EF4-FFF2-40B4-BE49-F238E27FC236}">
                <a16:creationId xmlns:a16="http://schemas.microsoft.com/office/drawing/2014/main" id="{FB730F0A-BE47-4A14-AB7F-5B43CBB6F0E3}"/>
              </a:ext>
            </a:extLst>
          </p:cNvPr>
          <p:cNvGrpSpPr/>
          <p:nvPr/>
        </p:nvGrpSpPr>
        <p:grpSpPr>
          <a:xfrm>
            <a:off x="989152" y="813886"/>
            <a:ext cx="15744317" cy="8892822"/>
            <a:chOff x="0" y="-47625"/>
            <a:chExt cx="4145309" cy="1523773"/>
          </a:xfrm>
        </p:grpSpPr>
        <p:sp>
          <p:nvSpPr>
            <p:cNvPr id="16" name="Google Shape;1235;p21">
              <a:extLst>
                <a:ext uri="{FF2B5EF4-FFF2-40B4-BE49-F238E27FC236}">
                  <a16:creationId xmlns:a16="http://schemas.microsoft.com/office/drawing/2014/main" id="{95562B33-D075-4CA6-892C-7B57B84FFFF2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6;p21">
              <a:extLst>
                <a:ext uri="{FF2B5EF4-FFF2-40B4-BE49-F238E27FC236}">
                  <a16:creationId xmlns:a16="http://schemas.microsoft.com/office/drawing/2014/main" id="{E7D97842-EAFE-4664-B2FF-F325CDD481F8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276AF3E-EBAD-4C52-B0C5-DF10FE710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0953" y="819745"/>
            <a:ext cx="16006094" cy="8647508"/>
          </a:xfrm>
          <a:prstGeom prst="rect">
            <a:avLst/>
          </a:prstGeom>
        </p:spPr>
      </p:pic>
      <p:grpSp>
        <p:nvGrpSpPr>
          <p:cNvPr id="22" name="Google Shape;1234;p21">
            <a:extLst>
              <a:ext uri="{FF2B5EF4-FFF2-40B4-BE49-F238E27FC236}">
                <a16:creationId xmlns:a16="http://schemas.microsoft.com/office/drawing/2014/main" id="{CA81AE83-9076-48C7-ADC3-F7AE0782351E}"/>
              </a:ext>
            </a:extLst>
          </p:cNvPr>
          <p:cNvGrpSpPr/>
          <p:nvPr/>
        </p:nvGrpSpPr>
        <p:grpSpPr>
          <a:xfrm>
            <a:off x="1282591" y="-10664340"/>
            <a:ext cx="14874987" cy="3850330"/>
            <a:chOff x="0" y="-47625"/>
            <a:chExt cx="4145309" cy="1523773"/>
          </a:xfrm>
        </p:grpSpPr>
        <p:sp>
          <p:nvSpPr>
            <p:cNvPr id="23" name="Google Shape;1235;p21">
              <a:extLst>
                <a:ext uri="{FF2B5EF4-FFF2-40B4-BE49-F238E27FC236}">
                  <a16:creationId xmlns:a16="http://schemas.microsoft.com/office/drawing/2014/main" id="{0CE2C8E6-25A9-4552-9FC1-018716ECE5AA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6;p21">
              <a:extLst>
                <a:ext uri="{FF2B5EF4-FFF2-40B4-BE49-F238E27FC236}">
                  <a16:creationId xmlns:a16="http://schemas.microsoft.com/office/drawing/2014/main" id="{FD3C09BF-0736-4D96-AB89-E8D9356C15AF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1234;p21">
            <a:extLst>
              <a:ext uri="{FF2B5EF4-FFF2-40B4-BE49-F238E27FC236}">
                <a16:creationId xmlns:a16="http://schemas.microsoft.com/office/drawing/2014/main" id="{CE0BE412-1DF0-446C-A34E-9580ABB674D5}"/>
              </a:ext>
            </a:extLst>
          </p:cNvPr>
          <p:cNvGrpSpPr/>
          <p:nvPr/>
        </p:nvGrpSpPr>
        <p:grpSpPr>
          <a:xfrm>
            <a:off x="989152" y="-6459501"/>
            <a:ext cx="15744317" cy="5430526"/>
            <a:chOff x="0" y="-47625"/>
            <a:chExt cx="4145309" cy="1523773"/>
          </a:xfrm>
        </p:grpSpPr>
        <p:sp>
          <p:nvSpPr>
            <p:cNvPr id="26" name="Google Shape;1235;p21">
              <a:extLst>
                <a:ext uri="{FF2B5EF4-FFF2-40B4-BE49-F238E27FC236}">
                  <a16:creationId xmlns:a16="http://schemas.microsoft.com/office/drawing/2014/main" id="{571B7776-9116-4C98-97DE-EAFB2AB146B4}"/>
                </a:ext>
              </a:extLst>
            </p:cNvPr>
            <p:cNvSpPr/>
            <p:nvPr/>
          </p:nvSpPr>
          <p:spPr>
            <a:xfrm>
              <a:off x="0" y="0"/>
              <a:ext cx="4145309" cy="1476148"/>
            </a:xfrm>
            <a:custGeom>
              <a:avLst/>
              <a:gdLst/>
              <a:ahLst/>
              <a:cxnLst/>
              <a:rect l="l" t="t" r="r" b="b"/>
              <a:pathLst>
                <a:path w="4145309" h="1476148" extrusionOk="0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;p21">
              <a:extLst>
                <a:ext uri="{FF2B5EF4-FFF2-40B4-BE49-F238E27FC236}">
                  <a16:creationId xmlns:a16="http://schemas.microsoft.com/office/drawing/2014/main" id="{C00DB3AB-1C18-4461-9442-85A6A28413C8}"/>
                </a:ext>
              </a:extLst>
            </p:cNvPr>
            <p:cNvSpPr txBox="1"/>
            <p:nvPr/>
          </p:nvSpPr>
          <p:spPr>
            <a:xfrm>
              <a:off x="0" y="-47625"/>
              <a:ext cx="4145309" cy="1523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A2B6E8F-26CA-4F0A-AFA3-DE9E8F508C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391" t="37928" r="17488" b="20304"/>
          <a:stretch/>
        </p:blipFill>
        <p:spPr>
          <a:xfrm>
            <a:off x="1249679" y="-6623843"/>
            <a:ext cx="15635259" cy="52635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800203-3150-4A36-945C-42DBD3D33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15"/>
          <a:stretch/>
        </p:blipFill>
        <p:spPr>
          <a:xfrm>
            <a:off x="1434394" y="-10864580"/>
            <a:ext cx="14932082" cy="3850330"/>
          </a:xfrm>
          <a:prstGeom prst="rect">
            <a:avLst/>
          </a:prstGeom>
        </p:spPr>
      </p:pic>
      <p:sp>
        <p:nvSpPr>
          <p:cNvPr id="30" name="Google Shape;1266;p21">
            <a:extLst>
              <a:ext uri="{FF2B5EF4-FFF2-40B4-BE49-F238E27FC236}">
                <a16:creationId xmlns:a16="http://schemas.microsoft.com/office/drawing/2014/main" id="{7F932DB5-2B2F-491F-9C24-CCC6F84E4E8A}"/>
              </a:ext>
            </a:extLst>
          </p:cNvPr>
          <p:cNvSpPr/>
          <p:nvPr/>
        </p:nvSpPr>
        <p:spPr>
          <a:xfrm rot="20181481">
            <a:off x="16577356" y="-207843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2984FD2-D8CB-4F4B-A8D6-7BC2ACDE5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15"/>
          <a:stretch/>
        </p:blipFill>
        <p:spPr>
          <a:xfrm>
            <a:off x="1399050" y="-10956020"/>
            <a:ext cx="14932082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10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228</Words>
  <Application>Microsoft Office PowerPoint</Application>
  <PresentationFormat>Custom</PresentationFormat>
  <Paragraphs>106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Bebas Neue</vt:lpstr>
      <vt:lpstr>Anaheim</vt:lpstr>
      <vt:lpstr>Raleway ExtraBold</vt:lpstr>
      <vt:lpstr>Calibri</vt:lpstr>
      <vt:lpstr>Segoe UI Black</vt:lpstr>
      <vt:lpstr>Anton</vt:lpstr>
      <vt:lpstr>Arial</vt:lpstr>
      <vt:lpstr>Programming Lesson Presentation</vt:lpstr>
      <vt:lpstr>Presentation by: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Shakif Niaz</cp:lastModifiedBy>
  <cp:revision>25</cp:revision>
  <dcterms:modified xsi:type="dcterms:W3CDTF">2024-05-20T04:09:29Z</dcterms:modified>
</cp:coreProperties>
</file>