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20"/>
  </p:notesMasterIdLst>
  <p:sldIdLst>
    <p:sldId id="256" r:id="rId2"/>
    <p:sldId id="276" r:id="rId3"/>
    <p:sldId id="268" r:id="rId4"/>
    <p:sldId id="267" r:id="rId5"/>
    <p:sldId id="266" r:id="rId6"/>
    <p:sldId id="278" r:id="rId7"/>
    <p:sldId id="263" r:id="rId8"/>
    <p:sldId id="262" r:id="rId9"/>
    <p:sldId id="261" r:id="rId10"/>
    <p:sldId id="260" r:id="rId11"/>
    <p:sldId id="258" r:id="rId12"/>
    <p:sldId id="259" r:id="rId13"/>
    <p:sldId id="269" r:id="rId14"/>
    <p:sldId id="270" r:id="rId15"/>
    <p:sldId id="274" r:id="rId16"/>
    <p:sldId id="275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AE00F-309E-4E32-82E3-F231D4AEDD05}" v="1247" dt="2023-02-28T15:11:40.567"/>
    <p1510:client id="{3037D7B0-95DC-AD08-84E8-6B5D77E69E9A}" v="337" dt="2023-02-28T14:17:15.774"/>
    <p1510:client id="{41B26699-FD7D-463F-AB3D-4FA9FFCA1CA0}" v="1428" dt="2023-02-28T17:10:57.005"/>
    <p1510:client id="{44F55372-59BB-4E01-892D-58CBD3129C10}" v="697" dt="2023-02-28T08:29:16.661"/>
    <p1510:client id="{4FEC4C68-F520-484B-93AE-363C02469BDD}" v="17" dt="2023-02-28T13:50:03.097"/>
    <p1510:client id="{5A4FA4E2-2024-4D5F-BC2D-986A7C5EAF13}" v="2" dt="2023-02-28T21:09:18.999"/>
    <p1510:client id="{5D6F0F07-E3E4-4E38-9BA7-4C5732E37328}" v="62" dt="2023-02-28T13:22:47.542"/>
    <p1510:client id="{700CB53F-29AB-42A8-8960-C2ECE71BE130}" v="12" dt="2023-02-28T08:31:49.733"/>
    <p1510:client id="{777E72D5-153E-41C3-AA58-5DED49574CA1}" v="51" dt="2023-02-28T15:24:24.575"/>
    <p1510:client id="{878EF395-A160-40C7-9775-6CE03B2DDF04}" v="7" dt="2023-02-28T17:47:17.395"/>
    <p1510:client id="{A21AB1A6-DABC-42D9-BE05-BC846053167F}" v="199" dt="2023-02-28T18:57:40.942"/>
    <p1510:client id="{B3F50720-7889-4CD6-B640-C856EF75EE93}" v="1668" dt="2023-02-28T10:06:51.804"/>
    <p1510:client id="{BE44A3D8-964A-4172-9A78-5A1120A8691D}" v="14" dt="2023-02-28T10:51:52.969"/>
    <p1510:client id="{C10915E3-5D89-49F9-87B1-EF7BE4FD3B5C}" v="1146" dt="2023-02-28T17:14:46.411"/>
    <p1510:client id="{DE297E0D-CEAE-4732-A55F-9F5581BF6EFC}" v="4" dt="2023-02-28T15:38:39.027"/>
    <p1510:client id="{E333A941-2D62-4B12-B548-1CDB6654EF4B}" v="2557" dt="2023-02-28T19:39:48.184"/>
    <p1510:client id="{F135FAF1-E30D-4C70-BC03-95F14E0EDD84}" v="83" dt="2023-02-28T09:23:05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706033 - Azazul Islam" userId="S::1706033@eee.buet.ac.bd::c83d0877-183c-44eb-a914-f0867a605617" providerId="AD" clId="Web-{BE44A3D8-964A-4172-9A78-5A1120A8691D}"/>
    <pc:docChg chg="modSld">
      <pc:chgData name="1706033 - Azazul Islam" userId="S::1706033@eee.buet.ac.bd::c83d0877-183c-44eb-a914-f0867a605617" providerId="AD" clId="Web-{BE44A3D8-964A-4172-9A78-5A1120A8691D}" dt="2023-02-28T10:51:52.969" v="10" actId="20577"/>
      <pc:docMkLst>
        <pc:docMk/>
      </pc:docMkLst>
      <pc:sldChg chg="modSp">
        <pc:chgData name="1706033 - Azazul Islam" userId="S::1706033@eee.buet.ac.bd::c83d0877-183c-44eb-a914-f0867a605617" providerId="AD" clId="Web-{BE44A3D8-964A-4172-9A78-5A1120A8691D}" dt="2023-02-28T10:51:46.469" v="7" actId="1076"/>
        <pc:sldMkLst>
          <pc:docMk/>
          <pc:sldMk cId="925112266" sldId="261"/>
        </pc:sldMkLst>
        <pc:spChg chg="mod">
          <ac:chgData name="1706033 - Azazul Islam" userId="S::1706033@eee.buet.ac.bd::c83d0877-183c-44eb-a914-f0867a605617" providerId="AD" clId="Web-{BE44A3D8-964A-4172-9A78-5A1120A8691D}" dt="2023-02-28T10:51:42.063" v="6" actId="14100"/>
          <ac:spMkLst>
            <pc:docMk/>
            <pc:sldMk cId="925112266" sldId="261"/>
            <ac:spMk id="5" creationId="{C18928DF-564F-724E-8590-2744193ABDE1}"/>
          </ac:spMkLst>
        </pc:spChg>
        <pc:spChg chg="mod">
          <ac:chgData name="1706033 - Azazul Islam" userId="S::1706033@eee.buet.ac.bd::c83d0877-183c-44eb-a914-f0867a605617" providerId="AD" clId="Web-{BE44A3D8-964A-4172-9A78-5A1120A8691D}" dt="2023-02-28T10:51:46.469" v="7" actId="1076"/>
          <ac:spMkLst>
            <pc:docMk/>
            <pc:sldMk cId="925112266" sldId="261"/>
            <ac:spMk id="6" creationId="{3D8490E3-227F-5151-47B8-3506AA44C473}"/>
          </ac:spMkLst>
        </pc:spChg>
      </pc:sldChg>
      <pc:sldChg chg="modSp">
        <pc:chgData name="1706033 - Azazul Islam" userId="S::1706033@eee.buet.ac.bd::c83d0877-183c-44eb-a914-f0867a605617" providerId="AD" clId="Web-{BE44A3D8-964A-4172-9A78-5A1120A8691D}" dt="2023-02-28T10:51:52.969" v="10" actId="20577"/>
        <pc:sldMkLst>
          <pc:docMk/>
          <pc:sldMk cId="3078298848" sldId="262"/>
        </pc:sldMkLst>
        <pc:spChg chg="mod">
          <ac:chgData name="1706033 - Azazul Islam" userId="S::1706033@eee.buet.ac.bd::c83d0877-183c-44eb-a914-f0867a605617" providerId="AD" clId="Web-{BE44A3D8-964A-4172-9A78-5A1120A8691D}" dt="2023-02-28T10:51:52.969" v="10" actId="20577"/>
          <ac:spMkLst>
            <pc:docMk/>
            <pc:sldMk cId="3078298848" sldId="262"/>
            <ac:spMk id="2" creationId="{4E696B0D-9D99-4540-02AD-82A4647D0299}"/>
          </ac:spMkLst>
        </pc:spChg>
      </pc:sldChg>
    </pc:docChg>
  </pc:docChgLst>
  <pc:docChgLst>
    <pc:chgData name="1706089 - Istiak Hasan Arnab" userId="S::1706089@eee.buet.ac.bd::1b45b5b3-ac87-4222-b109-9794fc9aca6d" providerId="AD" clId="Web-{3037D7B0-95DC-AD08-84E8-6B5D77E69E9A}"/>
    <pc:docChg chg="modSld">
      <pc:chgData name="1706089 - Istiak Hasan Arnab" userId="S::1706089@eee.buet.ac.bd::1b45b5b3-ac87-4222-b109-9794fc9aca6d" providerId="AD" clId="Web-{3037D7B0-95DC-AD08-84E8-6B5D77E69E9A}" dt="2023-02-28T14:17:15.774" v="215" actId="14100"/>
      <pc:docMkLst>
        <pc:docMk/>
      </pc:docMkLst>
      <pc:sldChg chg="modSp">
        <pc:chgData name="1706089 - Istiak Hasan Arnab" userId="S::1706089@eee.buet.ac.bd::1b45b5b3-ac87-4222-b109-9794fc9aca6d" providerId="AD" clId="Web-{3037D7B0-95DC-AD08-84E8-6B5D77E69E9A}" dt="2023-02-28T14:08:48.366" v="193" actId="20577"/>
        <pc:sldMkLst>
          <pc:docMk/>
          <pc:sldMk cId="3203548837" sldId="256"/>
        </pc:sldMkLst>
        <pc:spChg chg="mod">
          <ac:chgData name="1706089 - Istiak Hasan Arnab" userId="S::1706089@eee.buet.ac.bd::1b45b5b3-ac87-4222-b109-9794fc9aca6d" providerId="AD" clId="Web-{3037D7B0-95DC-AD08-84E8-6B5D77E69E9A}" dt="2023-02-28T14:08:48.366" v="193" actId="20577"/>
          <ac:spMkLst>
            <pc:docMk/>
            <pc:sldMk cId="3203548837" sldId="256"/>
            <ac:spMk id="17" creationId="{F20E249D-98D5-4548-9F76-8F5E1E9CE3FE}"/>
          </ac:spMkLst>
        </pc:spChg>
      </pc:sldChg>
      <pc:sldChg chg="addSp delSp modSp">
        <pc:chgData name="1706089 - Istiak Hasan Arnab" userId="S::1706089@eee.buet.ac.bd::1b45b5b3-ac87-4222-b109-9794fc9aca6d" providerId="AD" clId="Web-{3037D7B0-95DC-AD08-84E8-6B5D77E69E9A}" dt="2023-02-28T14:14:44.378" v="211" actId="14100"/>
        <pc:sldMkLst>
          <pc:docMk/>
          <pc:sldMk cId="4160209326" sldId="258"/>
        </pc:sldMkLst>
        <pc:spChg chg="add mod">
          <ac:chgData name="1706089 - Istiak Hasan Arnab" userId="S::1706089@eee.buet.ac.bd::1b45b5b3-ac87-4222-b109-9794fc9aca6d" providerId="AD" clId="Web-{3037D7B0-95DC-AD08-84E8-6B5D77E69E9A}" dt="2023-02-28T14:11:43.310" v="200" actId="20577"/>
          <ac:spMkLst>
            <pc:docMk/>
            <pc:sldMk cId="4160209326" sldId="258"/>
            <ac:spMk id="3" creationId="{52B82F3D-B63D-8732-747A-96764F06AA6F}"/>
          </ac:spMkLst>
        </pc:spChg>
        <pc:spChg chg="add mod">
          <ac:chgData name="1706089 - Istiak Hasan Arnab" userId="S::1706089@eee.buet.ac.bd::1b45b5b3-ac87-4222-b109-9794fc9aca6d" providerId="AD" clId="Web-{3037D7B0-95DC-AD08-84E8-6B5D77E69E9A}" dt="2023-02-28T14:11:51.497" v="202" actId="20577"/>
          <ac:spMkLst>
            <pc:docMk/>
            <pc:sldMk cId="4160209326" sldId="258"/>
            <ac:spMk id="5" creationId="{E90484A6-FD5C-F6B9-7C46-46DDDCEC1F44}"/>
          </ac:spMkLst>
        </pc:spChg>
        <pc:spChg chg="add mod">
          <ac:chgData name="1706089 - Istiak Hasan Arnab" userId="S::1706089@eee.buet.ac.bd::1b45b5b3-ac87-4222-b109-9794fc9aca6d" providerId="AD" clId="Web-{3037D7B0-95DC-AD08-84E8-6B5D77E69E9A}" dt="2023-02-28T14:14:44.378" v="211" actId="14100"/>
          <ac:spMkLst>
            <pc:docMk/>
            <pc:sldMk cId="4160209326" sldId="258"/>
            <ac:spMk id="6" creationId="{A368F0BD-8E0A-5C27-D448-FA7AC5BD3059}"/>
          </ac:spMkLst>
        </pc:spChg>
        <pc:spChg chg="add mod">
          <ac:chgData name="1706089 - Istiak Hasan Arnab" userId="S::1706089@eee.buet.ac.bd::1b45b5b3-ac87-4222-b109-9794fc9aca6d" providerId="AD" clId="Web-{3037D7B0-95DC-AD08-84E8-6B5D77E69E9A}" dt="2023-02-28T14:14:35.550" v="210" actId="14100"/>
          <ac:spMkLst>
            <pc:docMk/>
            <pc:sldMk cId="4160209326" sldId="258"/>
            <ac:spMk id="7" creationId="{F44D7565-5614-8BFE-584B-C858FEBF76C6}"/>
          </ac:spMkLst>
        </pc:spChg>
        <pc:spChg chg="add del">
          <ac:chgData name="1706089 - Istiak Hasan Arnab" userId="S::1706089@eee.buet.ac.bd::1b45b5b3-ac87-4222-b109-9794fc9aca6d" providerId="AD" clId="Web-{3037D7B0-95DC-AD08-84E8-6B5D77E69E9A}" dt="2023-02-28T14:01:53.196" v="91"/>
          <ac:spMkLst>
            <pc:docMk/>
            <pc:sldMk cId="4160209326" sldId="258"/>
            <ac:spMk id="49" creationId="{D3F51FEB-38FB-4F6C-9F7B-2F2AFAB65463}"/>
          </ac:spMkLst>
        </pc:spChg>
        <pc:spChg chg="add del">
          <ac:chgData name="1706089 - Istiak Hasan Arnab" userId="S::1706089@eee.buet.ac.bd::1b45b5b3-ac87-4222-b109-9794fc9aca6d" providerId="AD" clId="Web-{3037D7B0-95DC-AD08-84E8-6B5D77E69E9A}" dt="2023-02-28T14:01:53.196" v="91"/>
          <ac:spMkLst>
            <pc:docMk/>
            <pc:sldMk cId="4160209326" sldId="258"/>
            <ac:spMk id="51" creationId="{1E547BA6-BAE0-43BB-A7CA-60F69CE252F0}"/>
          </ac:spMkLst>
        </pc:spChg>
        <pc:spChg chg="add del">
          <ac:chgData name="1706089 - Istiak Hasan Arnab" userId="S::1706089@eee.buet.ac.bd::1b45b5b3-ac87-4222-b109-9794fc9aca6d" providerId="AD" clId="Web-{3037D7B0-95DC-AD08-84E8-6B5D77E69E9A}" dt="2023-02-28T14:01:53.196" v="91"/>
          <ac:spMkLst>
            <pc:docMk/>
            <pc:sldMk cId="4160209326" sldId="258"/>
            <ac:spMk id="59" creationId="{2B566528-1B12-4246-9431-5C2D7D081168}"/>
          </ac:spMkLst>
        </pc:spChg>
        <pc:spChg chg="add del">
          <ac:chgData name="1706089 - Istiak Hasan Arnab" userId="S::1706089@eee.buet.ac.bd::1b45b5b3-ac87-4222-b109-9794fc9aca6d" providerId="AD" clId="Web-{3037D7B0-95DC-AD08-84E8-6B5D77E69E9A}" dt="2023-02-28T14:01:53.196" v="91"/>
          <ac:spMkLst>
            <pc:docMk/>
            <pc:sldMk cId="4160209326" sldId="258"/>
            <ac:spMk id="60" creationId="{2E80C965-DB6D-4F81-9E9E-B027384D0BD6}"/>
          </ac:spMkLst>
        </pc:spChg>
        <pc:spChg chg="add del">
          <ac:chgData name="1706089 - Istiak Hasan Arnab" userId="S::1706089@eee.buet.ac.bd::1b45b5b3-ac87-4222-b109-9794fc9aca6d" providerId="AD" clId="Web-{3037D7B0-95DC-AD08-84E8-6B5D77E69E9A}" dt="2023-02-28T14:01:53.196" v="91"/>
          <ac:spMkLst>
            <pc:docMk/>
            <pc:sldMk cId="4160209326" sldId="258"/>
            <ac:spMk id="61" creationId="{A580F890-B085-4E95-96AA-55AEBEC5CE6E}"/>
          </ac:spMkLst>
        </pc:spChg>
        <pc:spChg chg="add del">
          <ac:chgData name="1706089 - Istiak Hasan Arnab" userId="S::1706089@eee.buet.ac.bd::1b45b5b3-ac87-4222-b109-9794fc9aca6d" providerId="AD" clId="Web-{3037D7B0-95DC-AD08-84E8-6B5D77E69E9A}" dt="2023-02-28T14:01:53.196" v="91"/>
          <ac:spMkLst>
            <pc:docMk/>
            <pc:sldMk cId="4160209326" sldId="258"/>
            <ac:spMk id="66" creationId="{86FF76B9-219D-4469-AF87-0236D29032F1}"/>
          </ac:spMkLst>
        </pc:spChg>
        <pc:spChg chg="add del">
          <ac:chgData name="1706089 - Istiak Hasan Arnab" userId="S::1706089@eee.buet.ac.bd::1b45b5b3-ac87-4222-b109-9794fc9aca6d" providerId="AD" clId="Web-{3037D7B0-95DC-AD08-84E8-6B5D77E69E9A}" dt="2023-02-28T14:01:53.196" v="91"/>
          <ac:spMkLst>
            <pc:docMk/>
            <pc:sldMk cId="4160209326" sldId="258"/>
            <ac:spMk id="72" creationId="{2E80C965-DB6D-4F81-9E9E-B027384D0BD6}"/>
          </ac:spMkLst>
        </pc:spChg>
        <pc:spChg chg="add del">
          <ac:chgData name="1706089 - Istiak Hasan Arnab" userId="S::1706089@eee.buet.ac.bd::1b45b5b3-ac87-4222-b109-9794fc9aca6d" providerId="AD" clId="Web-{3037D7B0-95DC-AD08-84E8-6B5D77E69E9A}" dt="2023-02-28T14:01:53.196" v="91"/>
          <ac:spMkLst>
            <pc:docMk/>
            <pc:sldMk cId="4160209326" sldId="258"/>
            <ac:spMk id="74" creationId="{633C5E46-DAC5-4661-9C87-22B08E2A512F}"/>
          </ac:spMkLst>
        </pc:spChg>
        <pc:grpChg chg="add del">
          <ac:chgData name="1706089 - Istiak Hasan Arnab" userId="S::1706089@eee.buet.ac.bd::1b45b5b3-ac87-4222-b109-9794fc9aca6d" providerId="AD" clId="Web-{3037D7B0-95DC-AD08-84E8-6B5D77E69E9A}" dt="2023-02-28T14:01:53.196" v="91"/>
          <ac:grpSpMkLst>
            <pc:docMk/>
            <pc:sldMk cId="4160209326" sldId="258"/>
            <ac:grpSpMk id="68" creationId="{DB88BD78-87E1-424D-B479-C37D8E41B12E}"/>
          </ac:grpSpMkLst>
        </pc:grpChg>
        <pc:picChg chg="add mod">
          <ac:chgData name="1706089 - Istiak Hasan Arnab" userId="S::1706089@eee.buet.ac.bd::1b45b5b3-ac87-4222-b109-9794fc9aca6d" providerId="AD" clId="Web-{3037D7B0-95DC-AD08-84E8-6B5D77E69E9A}" dt="2023-02-28T14:14:23.518" v="209" actId="14100"/>
          <ac:picMkLst>
            <pc:docMk/>
            <pc:sldMk cId="4160209326" sldId="258"/>
            <ac:picMk id="2" creationId="{CBD17242-D273-6A4D-8D58-E2FE0398741D}"/>
          </ac:picMkLst>
        </pc:picChg>
        <pc:picChg chg="add mod">
          <ac:chgData name="1706089 - Istiak Hasan Arnab" userId="S::1706089@eee.buet.ac.bd::1b45b5b3-ac87-4222-b109-9794fc9aca6d" providerId="AD" clId="Web-{3037D7B0-95DC-AD08-84E8-6B5D77E69E9A}" dt="2023-02-28T14:12:01.888" v="204" actId="14100"/>
          <ac:picMkLst>
            <pc:docMk/>
            <pc:sldMk cId="4160209326" sldId="258"/>
            <ac:picMk id="4" creationId="{5C86D73F-FC97-887F-4B35-FF3A8F817A47}"/>
          </ac:picMkLst>
        </pc:picChg>
      </pc:sldChg>
      <pc:sldChg chg="addSp modSp">
        <pc:chgData name="1706089 - Istiak Hasan Arnab" userId="S::1706089@eee.buet.ac.bd::1b45b5b3-ac87-4222-b109-9794fc9aca6d" providerId="AD" clId="Web-{3037D7B0-95DC-AD08-84E8-6B5D77E69E9A}" dt="2023-02-28T14:17:15.774" v="215" actId="14100"/>
        <pc:sldMkLst>
          <pc:docMk/>
          <pc:sldMk cId="3945269337" sldId="260"/>
        </pc:sldMkLst>
        <pc:spChg chg="add mod">
          <ac:chgData name="1706089 - Istiak Hasan Arnab" userId="S::1706089@eee.buet.ac.bd::1b45b5b3-ac87-4222-b109-9794fc9aca6d" providerId="AD" clId="Web-{3037D7B0-95DC-AD08-84E8-6B5D77E69E9A}" dt="2023-02-28T14:07:12.504" v="173" actId="20577"/>
          <ac:spMkLst>
            <pc:docMk/>
            <pc:sldMk cId="3945269337" sldId="260"/>
            <ac:spMk id="2" creationId="{7C6E5D76-A13E-70D8-6355-254282992D8E}"/>
          </ac:spMkLst>
        </pc:spChg>
        <pc:spChg chg="add mod">
          <ac:chgData name="1706089 - Istiak Hasan Arnab" userId="S::1706089@eee.buet.ac.bd::1b45b5b3-ac87-4222-b109-9794fc9aca6d" providerId="AD" clId="Web-{3037D7B0-95DC-AD08-84E8-6B5D77E69E9A}" dt="2023-02-28T14:07:22.442" v="175" actId="20577"/>
          <ac:spMkLst>
            <pc:docMk/>
            <pc:sldMk cId="3945269337" sldId="260"/>
            <ac:spMk id="5" creationId="{2E57DC4C-B0A8-FD9C-43A3-16A7E2363914}"/>
          </ac:spMkLst>
        </pc:spChg>
        <pc:spChg chg="add mod">
          <ac:chgData name="1706089 - Istiak Hasan Arnab" userId="S::1706089@eee.buet.ac.bd::1b45b5b3-ac87-4222-b109-9794fc9aca6d" providerId="AD" clId="Web-{3037D7B0-95DC-AD08-84E8-6B5D77E69E9A}" dt="2023-02-28T14:08:13.881" v="188" actId="20577"/>
          <ac:spMkLst>
            <pc:docMk/>
            <pc:sldMk cId="3945269337" sldId="260"/>
            <ac:spMk id="6" creationId="{699E72CB-AB6E-F94F-5534-2B39F2E1FF14}"/>
          </ac:spMkLst>
        </pc:spChg>
        <pc:spChg chg="add mod">
          <ac:chgData name="1706089 - Istiak Hasan Arnab" userId="S::1706089@eee.buet.ac.bd::1b45b5b3-ac87-4222-b109-9794fc9aca6d" providerId="AD" clId="Web-{3037D7B0-95DC-AD08-84E8-6B5D77E69E9A}" dt="2023-02-28T14:17:15.774" v="215" actId="14100"/>
          <ac:spMkLst>
            <pc:docMk/>
            <pc:sldMk cId="3945269337" sldId="260"/>
            <ac:spMk id="7" creationId="{E35FBD0B-4377-E235-FA1B-8168F67C4AC0}"/>
          </ac:spMkLst>
        </pc:spChg>
        <pc:picChg chg="add mod">
          <ac:chgData name="1706089 - Istiak Hasan Arnab" userId="S::1706089@eee.buet.ac.bd::1b45b5b3-ac87-4222-b109-9794fc9aca6d" providerId="AD" clId="Web-{3037D7B0-95DC-AD08-84E8-6B5D77E69E9A}" dt="2023-02-28T14:16:57.086" v="212" actId="14100"/>
          <ac:picMkLst>
            <pc:docMk/>
            <pc:sldMk cId="3945269337" sldId="260"/>
            <ac:picMk id="3" creationId="{20FC5C5C-66AB-CDB4-54F9-C88F1A3611CF}"/>
          </ac:picMkLst>
        </pc:picChg>
        <pc:picChg chg="mod">
          <ac:chgData name="1706089 - Istiak Hasan Arnab" userId="S::1706089@eee.buet.ac.bd::1b45b5b3-ac87-4222-b109-9794fc9aca6d" providerId="AD" clId="Web-{3037D7B0-95DC-AD08-84E8-6B5D77E69E9A}" dt="2023-02-28T14:17:02.961" v="213" actId="14100"/>
          <ac:picMkLst>
            <pc:docMk/>
            <pc:sldMk cId="3945269337" sldId="260"/>
            <ac:picMk id="4" creationId="{C0732173-B1ED-40CC-3032-D23CFB4D2E4D}"/>
          </ac:picMkLst>
        </pc:picChg>
      </pc:sldChg>
    </pc:docChg>
  </pc:docChgLst>
  <pc:docChgLst>
    <pc:chgData name="Abu Bakar Mohammad Abdullah 1706130" userId="a6b225ef-e10d-4ab8-9228-3319a0cc17e1" providerId="ADAL" clId="{E333A941-2D62-4B12-B548-1CDB6654EF4B}"/>
    <pc:docChg chg="undo redo custSel addSld delSld modSld">
      <pc:chgData name="Abu Bakar Mohammad Abdullah 1706130" userId="a6b225ef-e10d-4ab8-9228-3319a0cc17e1" providerId="ADAL" clId="{E333A941-2D62-4B12-B548-1CDB6654EF4B}" dt="2023-02-28T19:39:48.184" v="2571" actId="20577"/>
      <pc:docMkLst>
        <pc:docMk/>
      </pc:docMkLst>
      <pc:sldChg chg="addSp delSp modSp mod">
        <pc:chgData name="Abu Bakar Mohammad Abdullah 1706130" userId="a6b225ef-e10d-4ab8-9228-3319a0cc17e1" providerId="ADAL" clId="{E333A941-2D62-4B12-B548-1CDB6654EF4B}" dt="2023-02-28T17:47:01.183" v="2321" actId="20577"/>
        <pc:sldMkLst>
          <pc:docMk/>
          <pc:sldMk cId="3203548837" sldId="256"/>
        </pc:sldMkLst>
        <pc:spChg chg="add del mod">
          <ac:chgData name="Abu Bakar Mohammad Abdullah 1706130" userId="a6b225ef-e10d-4ab8-9228-3319a0cc17e1" providerId="ADAL" clId="{E333A941-2D62-4B12-B548-1CDB6654EF4B}" dt="2023-02-28T14:03:24.084" v="443" actId="1076"/>
          <ac:spMkLst>
            <pc:docMk/>
            <pc:sldMk cId="3203548837" sldId="256"/>
            <ac:spMk id="2" creationId="{FBA935FB-9A72-4B0C-BFF2-DA2415E5E46B}"/>
          </ac:spMkLst>
        </pc:spChg>
        <pc:spChg chg="add mod">
          <ac:chgData name="Abu Bakar Mohammad Abdullah 1706130" userId="a6b225ef-e10d-4ab8-9228-3319a0cc17e1" providerId="ADAL" clId="{E333A941-2D62-4B12-B548-1CDB6654EF4B}" dt="2023-02-28T14:03:16.140" v="440" actId="1076"/>
          <ac:spMkLst>
            <pc:docMk/>
            <pc:sldMk cId="3203548837" sldId="256"/>
            <ac:spMk id="3" creationId="{6AE7FBF3-605E-49C5-B1C9-E88EF20CA5A2}"/>
          </ac:spMkLst>
        </pc:spChg>
        <pc:spChg chg="del mod">
          <ac:chgData name="Abu Bakar Mohammad Abdullah 1706130" userId="a6b225ef-e10d-4ab8-9228-3319a0cc17e1" providerId="ADAL" clId="{E333A941-2D62-4B12-B548-1CDB6654EF4B}" dt="2023-02-28T13:39:22.251" v="223" actId="478"/>
          <ac:spMkLst>
            <pc:docMk/>
            <pc:sldMk cId="3203548837" sldId="256"/>
            <ac:spMk id="4" creationId="{3E443F72-E6B0-9A2F-C1A4-DC482388244A}"/>
          </ac:spMkLst>
        </pc:spChg>
        <pc:spChg chg="del mod">
          <ac:chgData name="Abu Bakar Mohammad Abdullah 1706130" userId="a6b225ef-e10d-4ab8-9228-3319a0cc17e1" providerId="ADAL" clId="{E333A941-2D62-4B12-B548-1CDB6654EF4B}" dt="2023-02-28T13:24:57.622" v="90" actId="478"/>
          <ac:spMkLst>
            <pc:docMk/>
            <pc:sldMk cId="3203548837" sldId="256"/>
            <ac:spMk id="5" creationId="{8C5B0CFF-B958-3922-6743-6A2B387398A8}"/>
          </ac:spMkLst>
        </pc:spChg>
        <pc:spChg chg="add del">
          <ac:chgData name="Abu Bakar Mohammad Abdullah 1706130" userId="a6b225ef-e10d-4ab8-9228-3319a0cc17e1" providerId="ADAL" clId="{E333A941-2D62-4B12-B548-1CDB6654EF4B}" dt="2023-02-28T13:38:41.387" v="197"/>
          <ac:spMkLst>
            <pc:docMk/>
            <pc:sldMk cId="3203548837" sldId="256"/>
            <ac:spMk id="7" creationId="{4247688E-EF60-4283-9C37-71B121F4563D}"/>
          </ac:spMkLst>
        </pc:spChg>
        <pc:spChg chg="add mod">
          <ac:chgData name="Abu Bakar Mohammad Abdullah 1706130" userId="a6b225ef-e10d-4ab8-9228-3319a0cc17e1" providerId="ADAL" clId="{E333A941-2D62-4B12-B548-1CDB6654EF4B}" dt="2023-02-28T14:03:19.012" v="441" actId="1076"/>
          <ac:spMkLst>
            <pc:docMk/>
            <pc:sldMk cId="3203548837" sldId="256"/>
            <ac:spMk id="8" creationId="{1031003B-2ECE-4230-9063-D7CB874C4E7C}"/>
          </ac:spMkLst>
        </pc:spChg>
        <pc:spChg chg="add mod">
          <ac:chgData name="Abu Bakar Mohammad Abdullah 1706130" userId="a6b225ef-e10d-4ab8-9228-3319a0cc17e1" providerId="ADAL" clId="{E333A941-2D62-4B12-B548-1CDB6654EF4B}" dt="2023-02-28T17:47:01.183" v="2321" actId="20577"/>
          <ac:spMkLst>
            <pc:docMk/>
            <pc:sldMk cId="3203548837" sldId="256"/>
            <ac:spMk id="11" creationId="{1CC8FACD-0014-4952-8E48-619EBB0AC7A1}"/>
          </ac:spMkLst>
        </pc:spChg>
        <pc:spChg chg="add mod">
          <ac:chgData name="Abu Bakar Mohammad Abdullah 1706130" userId="a6b225ef-e10d-4ab8-9228-3319a0cc17e1" providerId="ADAL" clId="{E333A941-2D62-4B12-B548-1CDB6654EF4B}" dt="2023-02-28T14:03:36.432" v="444" actId="115"/>
          <ac:spMkLst>
            <pc:docMk/>
            <pc:sldMk cId="3203548837" sldId="256"/>
            <ac:spMk id="12" creationId="{223B8C10-8D10-45CC-8BFE-73AE65CE857F}"/>
          </ac:spMkLst>
        </pc:spChg>
        <pc:spChg chg="add del mod">
          <ac:chgData name="Abu Bakar Mohammad Abdullah 1706130" userId="a6b225ef-e10d-4ab8-9228-3319a0cc17e1" providerId="ADAL" clId="{E333A941-2D62-4B12-B548-1CDB6654EF4B}" dt="2023-02-28T13:56:37.174" v="360" actId="478"/>
          <ac:spMkLst>
            <pc:docMk/>
            <pc:sldMk cId="3203548837" sldId="256"/>
            <ac:spMk id="13" creationId="{3D1388BC-7CA5-45D0-A701-197E849074EB}"/>
          </ac:spMkLst>
        </pc:spChg>
        <pc:spChg chg="add mod">
          <ac:chgData name="Abu Bakar Mohammad Abdullah 1706130" userId="a6b225ef-e10d-4ab8-9228-3319a0cc17e1" providerId="ADAL" clId="{E333A941-2D62-4B12-B548-1CDB6654EF4B}" dt="2023-02-28T14:09:36.916" v="450" actId="6549"/>
          <ac:spMkLst>
            <pc:docMk/>
            <pc:sldMk cId="3203548837" sldId="256"/>
            <ac:spMk id="17" creationId="{F20E249D-98D5-4548-9F76-8F5E1E9CE3FE}"/>
          </ac:spMkLst>
        </pc:spChg>
        <pc:graphicFrameChg chg="add del">
          <ac:chgData name="Abu Bakar Mohammad Abdullah 1706130" userId="a6b225ef-e10d-4ab8-9228-3319a0cc17e1" providerId="ADAL" clId="{E333A941-2D62-4B12-B548-1CDB6654EF4B}" dt="2023-02-28T13:41:36.746" v="306" actId="26606"/>
          <ac:graphicFrameMkLst>
            <pc:docMk/>
            <pc:sldMk cId="3203548837" sldId="256"/>
            <ac:graphicFrameMk id="10" creationId="{BDEFD634-6F25-B3F0-7D21-16EB4F25BA0A}"/>
          </ac:graphicFrameMkLst>
        </pc:graphicFrameChg>
        <pc:picChg chg="add mod">
          <ac:chgData name="Abu Bakar Mohammad Abdullah 1706130" userId="a6b225ef-e10d-4ab8-9228-3319a0cc17e1" providerId="ADAL" clId="{E333A941-2D62-4B12-B548-1CDB6654EF4B}" dt="2023-02-28T13:51:47.716" v="353" actId="14100"/>
          <ac:picMkLst>
            <pc:docMk/>
            <pc:sldMk cId="3203548837" sldId="256"/>
            <ac:picMk id="6" creationId="{1B8F683B-0EA8-4A2B-BB03-06C40D60AF83}"/>
          </ac:picMkLst>
        </pc:picChg>
        <pc:picChg chg="add del">
          <ac:chgData name="Abu Bakar Mohammad Abdullah 1706130" userId="a6b225ef-e10d-4ab8-9228-3319a0cc17e1" providerId="ADAL" clId="{E333A941-2D62-4B12-B548-1CDB6654EF4B}" dt="2023-02-28T13:38:41.387" v="197"/>
          <ac:picMkLst>
            <pc:docMk/>
            <pc:sldMk cId="3203548837" sldId="256"/>
            <ac:picMk id="1026" creationId="{A8FA9B12-A362-424A-867F-56BA99A0389C}"/>
          </ac:picMkLst>
        </pc:picChg>
        <pc:cxnChg chg="add mod">
          <ac:chgData name="Abu Bakar Mohammad Abdullah 1706130" userId="a6b225ef-e10d-4ab8-9228-3319a0cc17e1" providerId="ADAL" clId="{E333A941-2D62-4B12-B548-1CDB6654EF4B}" dt="2023-02-28T13:59:17.282" v="419" actId="208"/>
          <ac:cxnSpMkLst>
            <pc:docMk/>
            <pc:sldMk cId="3203548837" sldId="256"/>
            <ac:cxnSpMk id="15" creationId="{26F14E67-F039-47C4-8217-A86278E5032A}"/>
          </ac:cxnSpMkLst>
        </pc:cxnChg>
      </pc:sldChg>
      <pc:sldChg chg="addSp modSp del">
        <pc:chgData name="Abu Bakar Mohammad Abdullah 1706130" userId="a6b225ef-e10d-4ab8-9228-3319a0cc17e1" providerId="ADAL" clId="{E333A941-2D62-4B12-B548-1CDB6654EF4B}" dt="2023-02-28T13:47:48.163" v="330" actId="47"/>
        <pc:sldMkLst>
          <pc:docMk/>
          <pc:sldMk cId="3047276562" sldId="257"/>
        </pc:sldMkLst>
        <pc:spChg chg="add mod">
          <ac:chgData name="Abu Bakar Mohammad Abdullah 1706130" userId="a6b225ef-e10d-4ab8-9228-3319a0cc17e1" providerId="ADAL" clId="{E333A941-2D62-4B12-B548-1CDB6654EF4B}" dt="2023-02-28T13:47:34.282" v="329"/>
          <ac:spMkLst>
            <pc:docMk/>
            <pc:sldMk cId="3047276562" sldId="257"/>
            <ac:spMk id="8" creationId="{7E700B9A-DE2F-44FE-BA4E-6ED923A0DC04}"/>
          </ac:spMkLst>
        </pc:spChg>
        <pc:spChg chg="add mod">
          <ac:chgData name="Abu Bakar Mohammad Abdullah 1706130" userId="a6b225ef-e10d-4ab8-9228-3319a0cc17e1" providerId="ADAL" clId="{E333A941-2D62-4B12-B548-1CDB6654EF4B}" dt="2023-02-28T13:47:34.282" v="329"/>
          <ac:spMkLst>
            <pc:docMk/>
            <pc:sldMk cId="3047276562" sldId="257"/>
            <ac:spMk id="9" creationId="{1B129396-3787-4900-B637-61909752B8DC}"/>
          </ac:spMkLst>
        </pc:spChg>
        <pc:spChg chg="add mod">
          <ac:chgData name="Abu Bakar Mohammad Abdullah 1706130" userId="a6b225ef-e10d-4ab8-9228-3319a0cc17e1" providerId="ADAL" clId="{E333A941-2D62-4B12-B548-1CDB6654EF4B}" dt="2023-02-28T13:47:34.282" v="329"/>
          <ac:spMkLst>
            <pc:docMk/>
            <pc:sldMk cId="3047276562" sldId="257"/>
            <ac:spMk id="10" creationId="{F80B554B-10A0-4AC6-82FC-7936ECC071CB}"/>
          </ac:spMkLst>
        </pc:spChg>
        <pc:picChg chg="add mod">
          <ac:chgData name="Abu Bakar Mohammad Abdullah 1706130" userId="a6b225ef-e10d-4ab8-9228-3319a0cc17e1" providerId="ADAL" clId="{E333A941-2D62-4B12-B548-1CDB6654EF4B}" dt="2023-02-28T13:47:34.282" v="329"/>
          <ac:picMkLst>
            <pc:docMk/>
            <pc:sldMk cId="3047276562" sldId="257"/>
            <ac:picMk id="7" creationId="{4C2C56C9-7671-4638-9C3E-931EA1B7270C}"/>
          </ac:picMkLst>
        </pc:picChg>
      </pc:sldChg>
      <pc:sldChg chg="addSp delSp modSp mod delDesignElem">
        <pc:chgData name="Abu Bakar Mohammad Abdullah 1706130" userId="a6b225ef-e10d-4ab8-9228-3319a0cc17e1" providerId="ADAL" clId="{E333A941-2D62-4B12-B548-1CDB6654EF4B}" dt="2023-02-28T19:24:27.314" v="2561" actId="207"/>
        <pc:sldMkLst>
          <pc:docMk/>
          <pc:sldMk cId="4160209326" sldId="258"/>
        </pc:sldMkLst>
        <pc:spChg chg="mod">
          <ac:chgData name="Abu Bakar Mohammad Abdullah 1706130" userId="a6b225ef-e10d-4ab8-9228-3319a0cc17e1" providerId="ADAL" clId="{E333A941-2D62-4B12-B548-1CDB6654EF4B}" dt="2023-02-28T19:15:34.526" v="2499" actId="1076"/>
          <ac:spMkLst>
            <pc:docMk/>
            <pc:sldMk cId="4160209326" sldId="258"/>
            <ac:spMk id="3" creationId="{52B82F3D-B63D-8732-747A-96764F06AA6F}"/>
          </ac:spMkLst>
        </pc:spChg>
        <pc:spChg chg="mod">
          <ac:chgData name="Abu Bakar Mohammad Abdullah 1706130" userId="a6b225ef-e10d-4ab8-9228-3319a0cc17e1" providerId="ADAL" clId="{E333A941-2D62-4B12-B548-1CDB6654EF4B}" dt="2023-02-28T19:15:51.282" v="2500" actId="403"/>
          <ac:spMkLst>
            <pc:docMk/>
            <pc:sldMk cId="4160209326" sldId="258"/>
            <ac:spMk id="5" creationId="{E90484A6-FD5C-F6B9-7C46-46DDDCEC1F44}"/>
          </ac:spMkLst>
        </pc:spChg>
        <pc:spChg chg="mod">
          <ac:chgData name="Abu Bakar Mohammad Abdullah 1706130" userId="a6b225ef-e10d-4ab8-9228-3319a0cc17e1" providerId="ADAL" clId="{E333A941-2D62-4B12-B548-1CDB6654EF4B}" dt="2023-02-28T19:24:27.314" v="2561" actId="207"/>
          <ac:spMkLst>
            <pc:docMk/>
            <pc:sldMk cId="4160209326" sldId="258"/>
            <ac:spMk id="6" creationId="{A368F0BD-8E0A-5C27-D448-FA7AC5BD3059}"/>
          </ac:spMkLst>
        </pc:spChg>
        <pc:spChg chg="mod">
          <ac:chgData name="Abu Bakar Mohammad Abdullah 1706130" userId="a6b225ef-e10d-4ab8-9228-3319a0cc17e1" providerId="ADAL" clId="{E333A941-2D62-4B12-B548-1CDB6654EF4B}" dt="2023-02-28T19:17:44.801" v="2520" actId="1076"/>
          <ac:spMkLst>
            <pc:docMk/>
            <pc:sldMk cId="4160209326" sldId="258"/>
            <ac:spMk id="7" creationId="{F44D7565-5614-8BFE-584B-C858FEBF76C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160209326" sldId="258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160209326" sldId="258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160209326" sldId="258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160209326" sldId="258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160209326" sldId="258"/>
            <ac:spMk id="61" creationId="{A580F890-B085-4E95-96AA-55AEBEC5CE6E}"/>
          </ac:spMkLst>
        </pc:spChg>
      </pc:sldChg>
      <pc:sldChg chg="addSp delSp modSp mod delDesignElem">
        <pc:chgData name="Abu Bakar Mohammad Abdullah 1706130" userId="a6b225ef-e10d-4ab8-9228-3319a0cc17e1" providerId="ADAL" clId="{E333A941-2D62-4B12-B548-1CDB6654EF4B}" dt="2023-02-28T19:26:01.257" v="2566" actId="1076"/>
        <pc:sldMkLst>
          <pc:docMk/>
          <pc:sldMk cId="783929156" sldId="259"/>
        </pc:sldMkLst>
        <pc:spChg chg="mod">
          <ac:chgData name="Abu Bakar Mohammad Abdullah 1706130" userId="a6b225ef-e10d-4ab8-9228-3319a0cc17e1" providerId="ADAL" clId="{E333A941-2D62-4B12-B548-1CDB6654EF4B}" dt="2023-02-28T19:10:50.233" v="2460" actId="1076"/>
          <ac:spMkLst>
            <pc:docMk/>
            <pc:sldMk cId="783929156" sldId="259"/>
            <ac:spMk id="2" creationId="{3C27DA1C-055C-9A85-FC7E-BCB256B0921B}"/>
          </ac:spMkLst>
        </pc:spChg>
        <pc:spChg chg="mod">
          <ac:chgData name="Abu Bakar Mohammad Abdullah 1706130" userId="a6b225ef-e10d-4ab8-9228-3319a0cc17e1" providerId="ADAL" clId="{E333A941-2D62-4B12-B548-1CDB6654EF4B}" dt="2023-02-28T19:10:03.760" v="2446" actId="14100"/>
          <ac:spMkLst>
            <pc:docMk/>
            <pc:sldMk cId="783929156" sldId="259"/>
            <ac:spMk id="3" creationId="{AD3362D9-8267-B880-061F-21326C4BFBA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783929156" sldId="259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783929156" sldId="259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783929156" sldId="259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783929156" sldId="259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783929156" sldId="259"/>
            <ac:spMk id="61" creationId="{A580F890-B085-4E95-96AA-55AEBEC5CE6E}"/>
          </ac:spMkLst>
        </pc:spChg>
        <pc:graphicFrameChg chg="mod modGraphic">
          <ac:chgData name="Abu Bakar Mohammad Abdullah 1706130" userId="a6b225ef-e10d-4ab8-9228-3319a0cc17e1" providerId="ADAL" clId="{E333A941-2D62-4B12-B548-1CDB6654EF4B}" dt="2023-02-28T19:26:01.257" v="2566" actId="1076"/>
          <ac:graphicFrameMkLst>
            <pc:docMk/>
            <pc:sldMk cId="783929156" sldId="259"/>
            <ac:graphicFrameMk id="5" creationId="{EEFE5679-FABB-F25B-29ED-2EC58F0405CF}"/>
          </ac:graphicFrameMkLst>
        </pc:graphicFrameChg>
      </pc:sldChg>
      <pc:sldChg chg="addSp delSp modSp mod delDesignElem">
        <pc:chgData name="Abu Bakar Mohammad Abdullah 1706130" userId="a6b225ef-e10d-4ab8-9228-3319a0cc17e1" providerId="ADAL" clId="{E333A941-2D62-4B12-B548-1CDB6654EF4B}" dt="2023-02-28T19:24:23.210" v="2560" actId="207"/>
        <pc:sldMkLst>
          <pc:docMk/>
          <pc:sldMk cId="3945269337" sldId="260"/>
        </pc:sldMkLst>
        <pc:spChg chg="mod">
          <ac:chgData name="Abu Bakar Mohammad Abdullah 1706130" userId="a6b225ef-e10d-4ab8-9228-3319a0cc17e1" providerId="ADAL" clId="{E333A941-2D62-4B12-B548-1CDB6654EF4B}" dt="2023-02-28T19:05:39.204" v="2398" actId="403"/>
          <ac:spMkLst>
            <pc:docMk/>
            <pc:sldMk cId="3945269337" sldId="260"/>
            <ac:spMk id="2" creationId="{7C6E5D76-A13E-70D8-6355-254282992D8E}"/>
          </ac:spMkLst>
        </pc:spChg>
        <pc:spChg chg="mod">
          <ac:chgData name="Abu Bakar Mohammad Abdullah 1706130" userId="a6b225ef-e10d-4ab8-9228-3319a0cc17e1" providerId="ADAL" clId="{E333A941-2D62-4B12-B548-1CDB6654EF4B}" dt="2023-02-28T19:05:33.351" v="2397" actId="404"/>
          <ac:spMkLst>
            <pc:docMk/>
            <pc:sldMk cId="3945269337" sldId="260"/>
            <ac:spMk id="5" creationId="{2E57DC4C-B0A8-FD9C-43A3-16A7E2363914}"/>
          </ac:spMkLst>
        </pc:spChg>
        <pc:spChg chg="mod">
          <ac:chgData name="Abu Bakar Mohammad Abdullah 1706130" userId="a6b225ef-e10d-4ab8-9228-3319a0cc17e1" providerId="ADAL" clId="{E333A941-2D62-4B12-B548-1CDB6654EF4B}" dt="2023-02-28T19:24:23.210" v="2560" actId="207"/>
          <ac:spMkLst>
            <pc:docMk/>
            <pc:sldMk cId="3945269337" sldId="260"/>
            <ac:spMk id="6" creationId="{699E72CB-AB6E-F94F-5534-2B39F2E1FF14}"/>
          </ac:spMkLst>
        </pc:spChg>
        <pc:spChg chg="mod">
          <ac:chgData name="Abu Bakar Mohammad Abdullah 1706130" userId="a6b225ef-e10d-4ab8-9228-3319a0cc17e1" providerId="ADAL" clId="{E333A941-2D62-4B12-B548-1CDB6654EF4B}" dt="2023-02-28T19:17:24.441" v="2515" actId="1076"/>
          <ac:spMkLst>
            <pc:docMk/>
            <pc:sldMk cId="3945269337" sldId="260"/>
            <ac:spMk id="7" creationId="{E35FBD0B-4377-E235-FA1B-8168F67C4AC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945269337" sldId="260"/>
            <ac:spMk id="68" creationId="{F3060C83-F051-4F0E-ABAD-AA0DFC48B21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945269337" sldId="260"/>
            <ac:spMk id="69" creationId="{83C98ABE-055B-441F-B07E-44F97F083C39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945269337" sldId="260"/>
            <ac:spMk id="70" creationId="{29FDB030-9B49-4CED-8CCD-4D99382388AC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945269337" sldId="260"/>
            <ac:spMk id="72" creationId="{3783CA14-24A1-485C-8B30-D6A5D87987AD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945269337" sldId="260"/>
            <ac:spMk id="79" creationId="{9A97C86A-04D6-40F7-AE84-31AB43E6A84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945269337" sldId="260"/>
            <ac:spMk id="81" creationId="{FF9F2414-84E8-453E-B1F3-389FDE8192D9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945269337" sldId="260"/>
            <ac:spMk id="83" creationId="{3ECA69A1-7536-43AC-85EF-C7106179F5ED}"/>
          </ac:spMkLst>
        </pc:spChg>
        <pc:picChg chg="mod">
          <ac:chgData name="Abu Bakar Mohammad Abdullah 1706130" userId="a6b225ef-e10d-4ab8-9228-3319a0cc17e1" providerId="ADAL" clId="{E333A941-2D62-4B12-B548-1CDB6654EF4B}" dt="2023-02-28T19:05:42.779" v="2399" actId="14100"/>
          <ac:picMkLst>
            <pc:docMk/>
            <pc:sldMk cId="3945269337" sldId="260"/>
            <ac:picMk id="4" creationId="{C0732173-B1ED-40CC-3032-D23CFB4D2E4D}"/>
          </ac:picMkLst>
        </pc:picChg>
      </pc:sldChg>
      <pc:sldChg chg="addSp delSp modSp mod delDesignElem">
        <pc:chgData name="Abu Bakar Mohammad Abdullah 1706130" userId="a6b225ef-e10d-4ab8-9228-3319a0cc17e1" providerId="ADAL" clId="{E333A941-2D62-4B12-B548-1CDB6654EF4B}" dt="2023-02-28T19:05:24.872" v="2393" actId="403"/>
        <pc:sldMkLst>
          <pc:docMk/>
          <pc:sldMk cId="925112266" sldId="261"/>
        </pc:sldMkLst>
        <pc:spChg chg="mod">
          <ac:chgData name="Abu Bakar Mohammad Abdullah 1706130" userId="a6b225ef-e10d-4ab8-9228-3319a0cc17e1" providerId="ADAL" clId="{E333A941-2D62-4B12-B548-1CDB6654EF4B}" dt="2023-02-28T19:05:24.872" v="2393" actId="403"/>
          <ac:spMkLst>
            <pc:docMk/>
            <pc:sldMk cId="925112266" sldId="261"/>
            <ac:spMk id="4" creationId="{A3BC2CD7-9D88-E5D4-4533-577488A105F3}"/>
          </ac:spMkLst>
        </pc:spChg>
        <pc:spChg chg="mod">
          <ac:chgData name="Abu Bakar Mohammad Abdullah 1706130" userId="a6b225ef-e10d-4ab8-9228-3319a0cc17e1" providerId="ADAL" clId="{E333A941-2D62-4B12-B548-1CDB6654EF4B}" dt="2023-02-28T19:05:03.135" v="2382" actId="404"/>
          <ac:spMkLst>
            <pc:docMk/>
            <pc:sldMk cId="925112266" sldId="261"/>
            <ac:spMk id="6" creationId="{3D8490E3-227F-5151-47B8-3506AA44C47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925112266" sldId="261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925112266" sldId="261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925112266" sldId="261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925112266" sldId="261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925112266" sldId="261"/>
            <ac:spMk id="61" creationId="{A580F890-B085-4E95-96AA-55AEBEC5CE6E}"/>
          </ac:spMkLst>
        </pc:spChg>
      </pc:sldChg>
      <pc:sldChg chg="addSp delSp modSp mod delDesignElem">
        <pc:chgData name="Abu Bakar Mohammad Abdullah 1706130" userId="a6b225ef-e10d-4ab8-9228-3319a0cc17e1" providerId="ADAL" clId="{E333A941-2D62-4B12-B548-1CDB6654EF4B}" dt="2023-02-28T19:13:57.153" v="2486" actId="207"/>
        <pc:sldMkLst>
          <pc:docMk/>
          <pc:sldMk cId="3078298848" sldId="262"/>
        </pc:sldMkLst>
        <pc:spChg chg="mod">
          <ac:chgData name="Abu Bakar Mohammad Abdullah 1706130" userId="a6b225ef-e10d-4ab8-9228-3319a0cc17e1" providerId="ADAL" clId="{E333A941-2D62-4B12-B548-1CDB6654EF4B}" dt="2023-02-28T16:59:38.923" v="2267" actId="1076"/>
          <ac:spMkLst>
            <pc:docMk/>
            <pc:sldMk cId="3078298848" sldId="262"/>
            <ac:spMk id="2" creationId="{4E696B0D-9D99-4540-02AD-82A4647D0299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078298848" sldId="262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078298848" sldId="262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078298848" sldId="262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078298848" sldId="262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078298848" sldId="262"/>
            <ac:spMk id="61" creationId="{A580F890-B085-4E95-96AA-55AEBEC5CE6E}"/>
          </ac:spMkLst>
        </pc:spChg>
        <pc:graphicFrameChg chg="mod modGraphic">
          <ac:chgData name="Abu Bakar Mohammad Abdullah 1706130" userId="a6b225ef-e10d-4ab8-9228-3319a0cc17e1" providerId="ADAL" clId="{E333A941-2D62-4B12-B548-1CDB6654EF4B}" dt="2023-02-28T19:13:57.153" v="2486" actId="207"/>
          <ac:graphicFrameMkLst>
            <pc:docMk/>
            <pc:sldMk cId="3078298848" sldId="262"/>
            <ac:graphicFrameMk id="3" creationId="{CDE16E99-FD09-52E7-4DFE-D0BE5390AAF5}"/>
          </ac:graphicFrameMkLst>
        </pc:graphicFrameChg>
      </pc:sldChg>
      <pc:sldChg chg="addSp delSp modSp mod delDesignElem">
        <pc:chgData name="Abu Bakar Mohammad Abdullah 1706130" userId="a6b225ef-e10d-4ab8-9228-3319a0cc17e1" providerId="ADAL" clId="{E333A941-2D62-4B12-B548-1CDB6654EF4B}" dt="2023-02-28T19:20:45.739" v="2550" actId="207"/>
        <pc:sldMkLst>
          <pc:docMk/>
          <pc:sldMk cId="497332820" sldId="263"/>
        </pc:sldMkLst>
        <pc:spChg chg="mod">
          <ac:chgData name="Abu Bakar Mohammad Abdullah 1706130" userId="a6b225ef-e10d-4ab8-9228-3319a0cc17e1" providerId="ADAL" clId="{E333A941-2D62-4B12-B548-1CDB6654EF4B}" dt="2023-02-28T19:20:09.005" v="2545" actId="1076"/>
          <ac:spMkLst>
            <pc:docMk/>
            <pc:sldMk cId="497332820" sldId="263"/>
            <ac:spMk id="17" creationId="{D85679DC-5574-8F03-35FB-FCC0AF5EF9AD}"/>
          </ac:spMkLst>
        </pc:spChg>
        <pc:spChg chg="mod">
          <ac:chgData name="Abu Bakar Mohammad Abdullah 1706130" userId="a6b225ef-e10d-4ab8-9228-3319a0cc17e1" providerId="ADAL" clId="{E333A941-2D62-4B12-B548-1CDB6654EF4B}" dt="2023-02-28T19:20:29.346" v="2547" actId="1076"/>
          <ac:spMkLst>
            <pc:docMk/>
            <pc:sldMk cId="497332820" sldId="263"/>
            <ac:spMk id="18" creationId="{C9157DB8-24C5-60F8-07C3-2E3D989F0E93}"/>
          </ac:spMkLst>
        </pc:spChg>
        <pc:spChg chg="mod">
          <ac:chgData name="Abu Bakar Mohammad Abdullah 1706130" userId="a6b225ef-e10d-4ab8-9228-3319a0cc17e1" providerId="ADAL" clId="{E333A941-2D62-4B12-B548-1CDB6654EF4B}" dt="2023-02-28T19:20:45.739" v="2550" actId="207"/>
          <ac:spMkLst>
            <pc:docMk/>
            <pc:sldMk cId="497332820" sldId="263"/>
            <ac:spMk id="19" creationId="{B55F0B13-18E5-B761-18F8-FB2DA1F83025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97332820" sldId="263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97332820" sldId="263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97332820" sldId="263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97332820" sldId="263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97332820" sldId="263"/>
            <ac:spMk id="61" creationId="{A580F890-B085-4E95-96AA-55AEBEC5CE6E}"/>
          </ac:spMkLst>
        </pc:spChg>
        <pc:graphicFrameChg chg="mod modGraphic">
          <ac:chgData name="Abu Bakar Mohammad Abdullah 1706130" userId="a6b225ef-e10d-4ab8-9228-3319a0cc17e1" providerId="ADAL" clId="{E333A941-2D62-4B12-B548-1CDB6654EF4B}" dt="2023-02-28T19:19:51.407" v="2541" actId="14100"/>
          <ac:graphicFrameMkLst>
            <pc:docMk/>
            <pc:sldMk cId="497332820" sldId="263"/>
            <ac:graphicFrameMk id="16" creationId="{D0610ED9-AD3D-481B-D7EC-F33373B3A9F9}"/>
          </ac:graphicFrameMkLst>
        </pc:graphicFrameChg>
      </pc:sldChg>
      <pc:sldChg chg="addSp delSp modSp del mod delDesignElem">
        <pc:chgData name="Abu Bakar Mohammad Abdullah 1706130" userId="a6b225ef-e10d-4ab8-9228-3319a0cc17e1" providerId="ADAL" clId="{E333A941-2D62-4B12-B548-1CDB6654EF4B}" dt="2023-02-28T18:47:37.832" v="2334" actId="47"/>
        <pc:sldMkLst>
          <pc:docMk/>
          <pc:sldMk cId="3207421334" sldId="264"/>
        </pc:sldMkLst>
        <pc:spChg chg="add del mod">
          <ac:chgData name="Abu Bakar Mohammad Abdullah 1706130" userId="a6b225ef-e10d-4ab8-9228-3319a0cc17e1" providerId="ADAL" clId="{E333A941-2D62-4B12-B548-1CDB6654EF4B}" dt="2023-02-28T16:54:41.562" v="2258" actId="478"/>
          <ac:spMkLst>
            <pc:docMk/>
            <pc:sldMk cId="3207421334" sldId="264"/>
            <ac:spMk id="5" creationId="{2E7D9439-2835-46D8-BDA1-B31AC1A3E53C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19" creationId="{F53A1E38-F3AF-42BF-9084-A8F44CC7C318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20" creationId="{BABDA1E7-A3BE-4944-A3A7-F12A6F350B0C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21" creationId="{D6F6CA4F-2DBE-45A1-ABF3-061273EBFD3A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30" creationId="{17B8FB5F-CE87-47B1-8D71-BF06633073FE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31" creationId="{889A137D-3498-4C59-9EC4-684194AA99B8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33" creationId="{79A9EFAC-6774-4DF4-AAE8-5FC0A34B7707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34" creationId="{AC3F235C-0B21-4BA8-88EA-5E696669CABC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35" creationId="{17414299-7072-4168-8B37-C6813C6F847A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36" creationId="{B0FE0E87-0A5B-4D9A-BACA-8C2C1685FE3C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37" creationId="{0E181EEB-D9B2-4BF8-A351-A1136CCD9263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38" creationId="{ED18772E-8F84-47A0-8261-9F303EACA75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207421334" sldId="264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207421334" sldId="264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207421334" sldId="264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207421334" sldId="264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207421334" sldId="264"/>
            <ac:spMk id="61" creationId="{A580F890-B085-4E95-96AA-55AEBEC5CE6E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120" creationId="{F454381D-90E6-46E4-B298-5F1C4136F5B8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147" creationId="{BD383216-0D05-4267-894A-5C0874C4EDDA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148" creationId="{A9CAC7EA-2B4B-404F-90E2-04F22486BC8F}"/>
          </ac:spMkLst>
        </pc:spChg>
        <pc:spChg chg="mod">
          <ac:chgData name="Abu Bakar Mohammad Abdullah 1706130" userId="a6b225ef-e10d-4ab8-9228-3319a0cc17e1" providerId="ADAL" clId="{E333A941-2D62-4B12-B548-1CDB6654EF4B}" dt="2023-02-28T18:14:39.716" v="2324" actId="113"/>
          <ac:spMkLst>
            <pc:docMk/>
            <pc:sldMk cId="3207421334" sldId="264"/>
            <ac:spMk id="149" creationId="{BD114625-BD4F-4F3B-A185-451EB263C21A}"/>
          </ac:spMkLst>
        </pc:spChg>
      </pc:sldChg>
      <pc:sldChg chg="addSp delSp delDesignElem">
        <pc:chgData name="Abu Bakar Mohammad Abdullah 1706130" userId="a6b225ef-e10d-4ab8-9228-3319a0cc17e1" providerId="ADAL" clId="{E333A941-2D62-4B12-B548-1CDB6654EF4B}" dt="2023-02-28T15:05:44.865" v="1542"/>
        <pc:sldMkLst>
          <pc:docMk/>
          <pc:sldMk cId="2151930580" sldId="265"/>
        </pc:sldMkLst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151930580" sldId="265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151930580" sldId="265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151930580" sldId="265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151930580" sldId="265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151930580" sldId="265"/>
            <ac:spMk id="61" creationId="{A580F890-B085-4E95-96AA-55AEBEC5CE6E}"/>
          </ac:spMkLst>
        </pc:spChg>
      </pc:sldChg>
      <pc:sldChg chg="addSp delSp modSp mod delDesignElem">
        <pc:chgData name="Abu Bakar Mohammad Abdullah 1706130" userId="a6b225ef-e10d-4ab8-9228-3319a0cc17e1" providerId="ADAL" clId="{E333A941-2D62-4B12-B548-1CDB6654EF4B}" dt="2023-02-28T19:24:01.419" v="2558" actId="207"/>
        <pc:sldMkLst>
          <pc:docMk/>
          <pc:sldMk cId="2573661638" sldId="266"/>
        </pc:sldMkLst>
        <pc:spChg chg="mod">
          <ac:chgData name="Abu Bakar Mohammad Abdullah 1706130" userId="a6b225ef-e10d-4ab8-9228-3319a0cc17e1" providerId="ADAL" clId="{E333A941-2D62-4B12-B548-1CDB6654EF4B}" dt="2023-02-28T19:24:01.419" v="2558" actId="207"/>
          <ac:spMkLst>
            <pc:docMk/>
            <pc:sldMk cId="2573661638" sldId="266"/>
            <ac:spMk id="2" creationId="{5FBB7705-19BC-2790-6D16-8556C8720347}"/>
          </ac:spMkLst>
        </pc:spChg>
        <pc:spChg chg="mod">
          <ac:chgData name="Abu Bakar Mohammad Abdullah 1706130" userId="a6b225ef-e10d-4ab8-9228-3319a0cc17e1" providerId="ADAL" clId="{E333A941-2D62-4B12-B548-1CDB6654EF4B}" dt="2023-02-28T19:23:52.385" v="2557" actId="207"/>
          <ac:spMkLst>
            <pc:docMk/>
            <pc:sldMk cId="2573661638" sldId="266"/>
            <ac:spMk id="3" creationId="{614B3A27-1093-AF49-828E-744064DF7B4C}"/>
          </ac:spMkLst>
        </pc:spChg>
        <pc:spChg chg="mod">
          <ac:chgData name="Abu Bakar Mohammad Abdullah 1706130" userId="a6b225ef-e10d-4ab8-9228-3319a0cc17e1" providerId="ADAL" clId="{E333A941-2D62-4B12-B548-1CDB6654EF4B}" dt="2023-02-28T19:13:23.345" v="2481" actId="1076"/>
          <ac:spMkLst>
            <pc:docMk/>
            <pc:sldMk cId="2573661638" sldId="266"/>
            <ac:spMk id="4" creationId="{F5966E08-67DC-736A-6FD3-770828A1ED87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573661638" sldId="266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573661638" sldId="266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573661638" sldId="266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573661638" sldId="266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573661638" sldId="266"/>
            <ac:spMk id="61" creationId="{A580F890-B085-4E95-96AA-55AEBEC5CE6E}"/>
          </ac:spMkLst>
        </pc:spChg>
      </pc:sldChg>
      <pc:sldChg chg="addSp delSp modSp mod delDesignElem">
        <pc:chgData name="Abu Bakar Mohammad Abdullah 1706130" userId="a6b225ef-e10d-4ab8-9228-3319a0cc17e1" providerId="ADAL" clId="{E333A941-2D62-4B12-B548-1CDB6654EF4B}" dt="2023-02-28T19:25:25.584" v="2563" actId="403"/>
        <pc:sldMkLst>
          <pc:docMk/>
          <pc:sldMk cId="205470638" sldId="267"/>
        </pc:sldMkLst>
        <pc:spChg chg="mod">
          <ac:chgData name="Abu Bakar Mohammad Abdullah 1706130" userId="a6b225ef-e10d-4ab8-9228-3319a0cc17e1" providerId="ADAL" clId="{E333A941-2D62-4B12-B548-1CDB6654EF4B}" dt="2023-02-28T19:25:25.584" v="2563" actId="403"/>
          <ac:spMkLst>
            <pc:docMk/>
            <pc:sldMk cId="205470638" sldId="267"/>
            <ac:spMk id="6" creationId="{8FE75006-3A9F-836C-9397-CA6D6B94F215}"/>
          </ac:spMkLst>
        </pc:spChg>
        <pc:spChg chg="mod">
          <ac:chgData name="Abu Bakar Mohammad Abdullah 1706130" userId="a6b225ef-e10d-4ab8-9228-3319a0cc17e1" providerId="ADAL" clId="{E333A941-2D62-4B12-B548-1CDB6654EF4B}" dt="2023-02-28T19:24:15.738" v="2559" actId="207"/>
          <ac:spMkLst>
            <pc:docMk/>
            <pc:sldMk cId="205470638" sldId="267"/>
            <ac:spMk id="8" creationId="{A69090D3-4A87-FC9E-F1E6-3F72F807B1D1}"/>
          </ac:spMkLst>
        </pc:spChg>
        <pc:spChg chg="mod">
          <ac:chgData name="Abu Bakar Mohammad Abdullah 1706130" userId="a6b225ef-e10d-4ab8-9228-3319a0cc17e1" providerId="ADAL" clId="{E333A941-2D62-4B12-B548-1CDB6654EF4B}" dt="2023-02-28T19:21:09.744" v="2552" actId="207"/>
          <ac:spMkLst>
            <pc:docMk/>
            <pc:sldMk cId="205470638" sldId="267"/>
            <ac:spMk id="10" creationId="{A013B26A-C6DC-69D0-8950-3FD7EB2D7D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05470638" sldId="267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05470638" sldId="267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05470638" sldId="267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05470638" sldId="267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05470638" sldId="267"/>
            <ac:spMk id="61" creationId="{A580F890-B085-4E95-96AA-55AEBEC5CE6E}"/>
          </ac:spMkLst>
        </pc:spChg>
        <pc:picChg chg="mod">
          <ac:chgData name="Abu Bakar Mohammad Abdullah 1706130" userId="a6b225ef-e10d-4ab8-9228-3319a0cc17e1" providerId="ADAL" clId="{E333A941-2D62-4B12-B548-1CDB6654EF4B}" dt="2023-02-28T17:01:22.941" v="2286" actId="14100"/>
          <ac:picMkLst>
            <pc:docMk/>
            <pc:sldMk cId="205470638" sldId="267"/>
            <ac:picMk id="3" creationId="{CA43FA33-223D-72F1-F64F-3798B82C866E}"/>
          </ac:picMkLst>
        </pc:picChg>
        <pc:picChg chg="mod">
          <ac:chgData name="Abu Bakar Mohammad Abdullah 1706130" userId="a6b225ef-e10d-4ab8-9228-3319a0cc17e1" providerId="ADAL" clId="{E333A941-2D62-4B12-B548-1CDB6654EF4B}" dt="2023-02-28T17:01:18.462" v="2285" actId="1076"/>
          <ac:picMkLst>
            <pc:docMk/>
            <pc:sldMk cId="205470638" sldId="267"/>
            <ac:picMk id="4" creationId="{36CC3888-1C2B-816E-8819-9703A6CC0F82}"/>
          </ac:picMkLst>
        </pc:picChg>
      </pc:sldChg>
      <pc:sldChg chg="addSp delSp modSp mod delDesignElem">
        <pc:chgData name="Abu Bakar Mohammad Abdullah 1706130" userId="a6b225ef-e10d-4ab8-9228-3319a0cc17e1" providerId="ADAL" clId="{E333A941-2D62-4B12-B548-1CDB6654EF4B}" dt="2023-02-28T19:04:30.147" v="2380" actId="20577"/>
        <pc:sldMkLst>
          <pc:docMk/>
          <pc:sldMk cId="1865895915" sldId="268"/>
        </pc:sldMkLst>
        <pc:spChg chg="add del mod">
          <ac:chgData name="Abu Bakar Mohammad Abdullah 1706130" userId="a6b225ef-e10d-4ab8-9228-3319a0cc17e1" providerId="ADAL" clId="{E333A941-2D62-4B12-B548-1CDB6654EF4B}" dt="2023-02-28T14:37:45.855" v="958"/>
          <ac:spMkLst>
            <pc:docMk/>
            <pc:sldMk cId="1865895915" sldId="268"/>
            <ac:spMk id="2" creationId="{EEB2CC13-0C34-4184-928B-E01BDAC015C3}"/>
          </ac:spMkLst>
        </pc:spChg>
        <pc:spChg chg="add mod">
          <ac:chgData name="Abu Bakar Mohammad Abdullah 1706130" userId="a6b225ef-e10d-4ab8-9228-3319a0cc17e1" providerId="ADAL" clId="{E333A941-2D62-4B12-B548-1CDB6654EF4B}" dt="2023-02-28T19:03:59.787" v="2375" actId="1076"/>
          <ac:spMkLst>
            <pc:docMk/>
            <pc:sldMk cId="1865895915" sldId="268"/>
            <ac:spMk id="3" creationId="{6BCB6204-CA1F-42F4-B87B-3BA92288F38D}"/>
          </ac:spMkLst>
        </pc:spChg>
        <pc:spChg chg="add del mod">
          <ac:chgData name="Abu Bakar Mohammad Abdullah 1706130" userId="a6b225ef-e10d-4ab8-9228-3319a0cc17e1" providerId="ADAL" clId="{E333A941-2D62-4B12-B548-1CDB6654EF4B}" dt="2023-02-28T19:04:02.393" v="2376" actId="1076"/>
          <ac:spMkLst>
            <pc:docMk/>
            <pc:sldMk cId="1865895915" sldId="268"/>
            <ac:spMk id="4" creationId="{0E5385D1-AA36-4FDA-AC5A-26108A332ED0}"/>
          </ac:spMkLst>
        </pc:spChg>
        <pc:spChg chg="add del mod">
          <ac:chgData name="Abu Bakar Mohammad Abdullah 1706130" userId="a6b225ef-e10d-4ab8-9228-3319a0cc17e1" providerId="ADAL" clId="{E333A941-2D62-4B12-B548-1CDB6654EF4B}" dt="2023-02-28T16:41:34.903" v="2004" actId="478"/>
          <ac:spMkLst>
            <pc:docMk/>
            <pc:sldMk cId="1865895915" sldId="268"/>
            <ac:spMk id="5" creationId="{DAC0EBEE-1358-4208-8B83-584A2148F327}"/>
          </ac:spMkLst>
        </pc:spChg>
        <pc:spChg chg="add mod">
          <ac:chgData name="Abu Bakar Mohammad Abdullah 1706130" userId="a6b225ef-e10d-4ab8-9228-3319a0cc17e1" providerId="ADAL" clId="{E333A941-2D62-4B12-B548-1CDB6654EF4B}" dt="2023-02-28T19:03:14.745" v="2348" actId="1076"/>
          <ac:spMkLst>
            <pc:docMk/>
            <pc:sldMk cId="1865895915" sldId="268"/>
            <ac:spMk id="6" creationId="{C27B155C-A9EF-4AF3-9DBE-3A64EB7EFBA1}"/>
          </ac:spMkLst>
        </pc:spChg>
        <pc:spChg chg="add mod">
          <ac:chgData name="Abu Bakar Mohammad Abdullah 1706130" userId="a6b225ef-e10d-4ab8-9228-3319a0cc17e1" providerId="ADAL" clId="{E333A941-2D62-4B12-B548-1CDB6654EF4B}" dt="2023-02-28T19:04:30.147" v="2380" actId="20577"/>
          <ac:spMkLst>
            <pc:docMk/>
            <pc:sldMk cId="1865895915" sldId="268"/>
            <ac:spMk id="13" creationId="{5D7E9D86-5544-49E2-B6B4-87EB202B4C06}"/>
          </ac:spMkLst>
        </pc:spChg>
        <pc:spChg chg="add del mod">
          <ac:chgData name="Abu Bakar Mohammad Abdullah 1706130" userId="a6b225ef-e10d-4ab8-9228-3319a0cc17e1" providerId="ADAL" clId="{E333A941-2D62-4B12-B548-1CDB6654EF4B}" dt="2023-02-28T19:03:36.530" v="2372"/>
          <ac:spMkLst>
            <pc:docMk/>
            <pc:sldMk cId="1865895915" sldId="268"/>
            <ac:spMk id="14" creationId="{7B16DDDA-B11D-4F06-A941-81391A647384}"/>
          </ac:spMkLst>
        </pc:spChg>
        <pc:spChg chg="add del">
          <ac:chgData name="Abu Bakar Mohammad Abdullah 1706130" userId="a6b225ef-e10d-4ab8-9228-3319a0cc17e1" providerId="ADAL" clId="{E333A941-2D62-4B12-B548-1CDB6654EF4B}" dt="2023-02-28T15:06:05.509" v="1543" actId="26606"/>
          <ac:spMkLst>
            <pc:docMk/>
            <pc:sldMk cId="1865895915" sldId="268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6:05.509" v="1543" actId="26606"/>
          <ac:spMkLst>
            <pc:docMk/>
            <pc:sldMk cId="1865895915" sldId="268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6:05.509" v="1543" actId="26606"/>
          <ac:spMkLst>
            <pc:docMk/>
            <pc:sldMk cId="1865895915" sldId="268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6:05.509" v="1543" actId="26606"/>
          <ac:spMkLst>
            <pc:docMk/>
            <pc:sldMk cId="1865895915" sldId="268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6:05.509" v="1543" actId="26606"/>
          <ac:spMkLst>
            <pc:docMk/>
            <pc:sldMk cId="1865895915" sldId="268"/>
            <ac:spMk id="61" creationId="{A580F890-B085-4E95-96AA-55AEBEC5CE6E}"/>
          </ac:spMkLst>
        </pc:spChg>
        <pc:spChg chg="add">
          <ac:chgData name="Abu Bakar Mohammad Abdullah 1706130" userId="a6b225ef-e10d-4ab8-9228-3319a0cc17e1" providerId="ADAL" clId="{E333A941-2D62-4B12-B548-1CDB6654EF4B}" dt="2023-02-28T15:06:05.509" v="1543" actId="26606"/>
          <ac:spMkLst>
            <pc:docMk/>
            <pc:sldMk cId="1865895915" sldId="268"/>
            <ac:spMk id="66" creationId="{53F29798-D584-4792-9B62-3F5F5C36D619}"/>
          </ac:spMkLst>
        </pc:spChg>
      </pc:sldChg>
      <pc:sldChg chg="addSp delSp modSp mod delDesignElem">
        <pc:chgData name="Abu Bakar Mohammad Abdullah 1706130" userId="a6b225ef-e10d-4ab8-9228-3319a0cc17e1" providerId="ADAL" clId="{E333A941-2D62-4B12-B548-1CDB6654EF4B}" dt="2023-02-28T19:16:14.618" v="2504" actId="1076"/>
        <pc:sldMkLst>
          <pc:docMk/>
          <pc:sldMk cId="4032552044" sldId="269"/>
        </pc:sldMkLst>
        <pc:spChg chg="mod">
          <ac:chgData name="Abu Bakar Mohammad Abdullah 1706130" userId="a6b225ef-e10d-4ab8-9228-3319a0cc17e1" providerId="ADAL" clId="{E333A941-2D62-4B12-B548-1CDB6654EF4B}" dt="2023-02-28T19:09:29.899" v="2443" actId="1076"/>
          <ac:spMkLst>
            <pc:docMk/>
            <pc:sldMk cId="4032552044" sldId="269"/>
            <ac:spMk id="3" creationId="{9916A713-8C03-2180-A9BD-8EFF8A14FF90}"/>
          </ac:spMkLst>
        </pc:spChg>
        <pc:spChg chg="mod">
          <ac:chgData name="Abu Bakar Mohammad Abdullah 1706130" userId="a6b225ef-e10d-4ab8-9228-3319a0cc17e1" providerId="ADAL" clId="{E333A941-2D62-4B12-B548-1CDB6654EF4B}" dt="2023-02-28T19:09:18.916" v="2439" actId="403"/>
          <ac:spMkLst>
            <pc:docMk/>
            <pc:sldMk cId="4032552044" sldId="269"/>
            <ac:spMk id="8" creationId="{70070E74-4B8E-6C87-8081-FCE1BF4078E4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032552044" sldId="269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032552044" sldId="269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032552044" sldId="269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032552044" sldId="269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4032552044" sldId="269"/>
            <ac:spMk id="61" creationId="{A580F890-B085-4E95-96AA-55AEBEC5CE6E}"/>
          </ac:spMkLst>
        </pc:spChg>
        <pc:graphicFrameChg chg="mod modGraphic">
          <ac:chgData name="Abu Bakar Mohammad Abdullah 1706130" userId="a6b225ef-e10d-4ab8-9228-3319a0cc17e1" providerId="ADAL" clId="{E333A941-2D62-4B12-B548-1CDB6654EF4B}" dt="2023-02-28T19:16:14.618" v="2504" actId="1076"/>
          <ac:graphicFrameMkLst>
            <pc:docMk/>
            <pc:sldMk cId="4032552044" sldId="269"/>
            <ac:graphicFrameMk id="6" creationId="{09591E76-4FA3-844E-B737-01E7277F9C3E}"/>
          </ac:graphicFrameMkLst>
        </pc:graphicFrameChg>
      </pc:sldChg>
      <pc:sldChg chg="addSp delSp modSp mod delDesignElem">
        <pc:chgData name="Abu Bakar Mohammad Abdullah 1706130" userId="a6b225ef-e10d-4ab8-9228-3319a0cc17e1" providerId="ADAL" clId="{E333A941-2D62-4B12-B548-1CDB6654EF4B}" dt="2023-02-28T19:12:50.273" v="2478" actId="207"/>
        <pc:sldMkLst>
          <pc:docMk/>
          <pc:sldMk cId="1403691456" sldId="270"/>
        </pc:sldMkLst>
        <pc:spChg chg="mod">
          <ac:chgData name="Abu Bakar Mohammad Abdullah 1706130" userId="a6b225ef-e10d-4ab8-9228-3319a0cc17e1" providerId="ADAL" clId="{E333A941-2D62-4B12-B548-1CDB6654EF4B}" dt="2023-02-28T19:12:50.273" v="2478" actId="207"/>
          <ac:spMkLst>
            <pc:docMk/>
            <pc:sldMk cId="1403691456" sldId="270"/>
            <ac:spMk id="7" creationId="{10FB53C8-E896-C701-8801-DE8AE61BCD6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1403691456" sldId="270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1403691456" sldId="270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1403691456" sldId="270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1403691456" sldId="270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1403691456" sldId="270"/>
            <ac:spMk id="61" creationId="{A580F890-B085-4E95-96AA-55AEBEC5CE6E}"/>
          </ac:spMkLst>
        </pc:spChg>
      </pc:sldChg>
      <pc:sldChg chg="addSp delSp modSp mod delDesignElem">
        <pc:chgData name="Abu Bakar Mohammad Abdullah 1706130" userId="a6b225ef-e10d-4ab8-9228-3319a0cc17e1" providerId="ADAL" clId="{E333A941-2D62-4B12-B548-1CDB6654EF4B}" dt="2023-02-28T19:23:22.315" v="2556" actId="207"/>
        <pc:sldMkLst>
          <pc:docMk/>
          <pc:sldMk cId="3207917852" sldId="271"/>
        </pc:sldMkLst>
        <pc:spChg chg="mod">
          <ac:chgData name="Abu Bakar Mohammad Abdullah 1706130" userId="a6b225ef-e10d-4ab8-9228-3319a0cc17e1" providerId="ADAL" clId="{E333A941-2D62-4B12-B548-1CDB6654EF4B}" dt="2023-02-28T19:23:22.315" v="2556" actId="207"/>
          <ac:spMkLst>
            <pc:docMk/>
            <pc:sldMk cId="3207917852" sldId="271"/>
            <ac:spMk id="2" creationId="{EA92788E-0617-F9C2-5C86-7106B5278C58}"/>
          </ac:spMkLst>
        </pc:spChg>
        <pc:spChg chg="add del">
          <ac:chgData name="Abu Bakar Mohammad Abdullah 1706130" userId="a6b225ef-e10d-4ab8-9228-3319a0cc17e1" providerId="ADAL" clId="{E333A941-2D62-4B12-B548-1CDB6654EF4B}" dt="2023-02-28T11:57:38.812" v="3" actId="26606"/>
          <ac:spMkLst>
            <pc:docMk/>
            <pc:sldMk cId="3207917852" sldId="271"/>
            <ac:spMk id="3" creationId="{09697086-78FB-6A03-A719-10CC9AA4DADF}"/>
          </ac:spMkLst>
        </pc:spChg>
        <pc:spChg chg="mod">
          <ac:chgData name="Abu Bakar Mohammad Abdullah 1706130" userId="a6b225ef-e10d-4ab8-9228-3319a0cc17e1" providerId="ADAL" clId="{E333A941-2D62-4B12-B548-1CDB6654EF4B}" dt="2023-02-28T19:23:17.467" v="2555" actId="207"/>
          <ac:spMkLst>
            <pc:docMk/>
            <pc:sldMk cId="3207917852" sldId="271"/>
            <ac:spMk id="6" creationId="{AA959D1C-4D2B-F9AA-3FAC-C57F3E1A63F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207917852" sldId="271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207917852" sldId="271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207917852" sldId="271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207917852" sldId="271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207917852" sldId="271"/>
            <ac:spMk id="61" creationId="{A580F890-B085-4E95-96AA-55AEBEC5CE6E}"/>
          </ac:spMkLst>
        </pc:spChg>
        <pc:graphicFrameChg chg="add del">
          <ac:chgData name="Abu Bakar Mohammad Abdullah 1706130" userId="a6b225ef-e10d-4ab8-9228-3319a0cc17e1" providerId="ADAL" clId="{E333A941-2D62-4B12-B548-1CDB6654EF4B}" dt="2023-02-28T11:57:28.418" v="1" actId="26606"/>
          <ac:graphicFrameMkLst>
            <pc:docMk/>
            <pc:sldMk cId="3207917852" sldId="271"/>
            <ac:graphicFrameMk id="63" creationId="{C7410C21-37FA-D56F-DA24-F20E199CF804}"/>
          </ac:graphicFrameMkLst>
        </pc:graphicFrameChg>
        <pc:graphicFrameChg chg="add del">
          <ac:chgData name="Abu Bakar Mohammad Abdullah 1706130" userId="a6b225ef-e10d-4ab8-9228-3319a0cc17e1" providerId="ADAL" clId="{E333A941-2D62-4B12-B548-1CDB6654EF4B}" dt="2023-02-28T11:57:38.812" v="3" actId="26606"/>
          <ac:graphicFrameMkLst>
            <pc:docMk/>
            <pc:sldMk cId="3207917852" sldId="271"/>
            <ac:graphicFrameMk id="64" creationId="{7FBE1353-8896-EFB5-B626-5E482E954E03}"/>
          </ac:graphicFrameMkLst>
        </pc:graphicFrameChg>
      </pc:sldChg>
      <pc:sldChg chg="addSp delSp delDesignElem">
        <pc:chgData name="Abu Bakar Mohammad Abdullah 1706130" userId="a6b225ef-e10d-4ab8-9228-3319a0cc17e1" providerId="ADAL" clId="{E333A941-2D62-4B12-B548-1CDB6654EF4B}" dt="2023-02-28T15:05:44.865" v="1542"/>
        <pc:sldMkLst>
          <pc:docMk/>
          <pc:sldMk cId="3643251351" sldId="273"/>
        </pc:sldMkLst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643251351" sldId="273"/>
            <ac:spMk id="74" creationId="{633C5E46-DAC5-4661-9C87-22B08E2A512F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643251351" sldId="273"/>
            <ac:spMk id="75" creationId="{86FF76B9-219D-4469-AF87-0236D29032F1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643251351" sldId="273"/>
            <ac:spMk id="78" creationId="{2E80C965-DB6D-4F81-9E9E-B027384D0BD6}"/>
          </ac:spMkLst>
        </pc:spChg>
        <pc:grpChg chg="add del">
          <ac:chgData name="Abu Bakar Mohammad Abdullah 1706130" userId="a6b225ef-e10d-4ab8-9228-3319a0cc17e1" providerId="ADAL" clId="{E333A941-2D62-4B12-B548-1CDB6654EF4B}" dt="2023-02-28T15:05:44.865" v="1542"/>
          <ac:grpSpMkLst>
            <pc:docMk/>
            <pc:sldMk cId="3643251351" sldId="273"/>
            <ac:grpSpMk id="76" creationId="{DB88BD78-87E1-424D-B479-C37D8E41B12E}"/>
          </ac:grpSpMkLst>
        </pc:grpChg>
      </pc:sldChg>
      <pc:sldChg chg="addSp delSp modSp mod delDesignElem">
        <pc:chgData name="Abu Bakar Mohammad Abdullah 1706130" userId="a6b225ef-e10d-4ab8-9228-3319a0cc17e1" providerId="ADAL" clId="{E333A941-2D62-4B12-B548-1CDB6654EF4B}" dt="2023-02-28T19:12:55.591" v="2479" actId="207"/>
        <pc:sldMkLst>
          <pc:docMk/>
          <pc:sldMk cId="3375901823" sldId="274"/>
        </pc:sldMkLst>
        <pc:spChg chg="mod">
          <ac:chgData name="Abu Bakar Mohammad Abdullah 1706130" userId="a6b225ef-e10d-4ab8-9228-3319a0cc17e1" providerId="ADAL" clId="{E333A941-2D62-4B12-B548-1CDB6654EF4B}" dt="2023-02-28T19:12:55.591" v="2479" actId="207"/>
          <ac:spMkLst>
            <pc:docMk/>
            <pc:sldMk cId="3375901823" sldId="274"/>
            <ac:spMk id="7" creationId="{10FB53C8-E896-C701-8801-DE8AE61BCD6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375901823" sldId="274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375901823" sldId="274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375901823" sldId="274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375901823" sldId="274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3375901823" sldId="274"/>
            <ac:spMk id="61" creationId="{A580F890-B085-4E95-96AA-55AEBEC5CE6E}"/>
          </ac:spMkLst>
        </pc:spChg>
      </pc:sldChg>
      <pc:sldChg chg="addSp delSp modSp mod modTransition modAnim delDesignElem">
        <pc:chgData name="Abu Bakar Mohammad Abdullah 1706130" userId="a6b225ef-e10d-4ab8-9228-3319a0cc17e1" providerId="ADAL" clId="{E333A941-2D62-4B12-B548-1CDB6654EF4B}" dt="2023-02-28T19:13:01.498" v="2480" actId="207"/>
        <pc:sldMkLst>
          <pc:docMk/>
          <pc:sldMk cId="2586310070" sldId="275"/>
        </pc:sldMkLst>
        <pc:spChg chg="mod">
          <ac:chgData name="Abu Bakar Mohammad Abdullah 1706130" userId="a6b225ef-e10d-4ab8-9228-3319a0cc17e1" providerId="ADAL" clId="{E333A941-2D62-4B12-B548-1CDB6654EF4B}" dt="2023-02-28T19:13:01.498" v="2480" actId="207"/>
          <ac:spMkLst>
            <pc:docMk/>
            <pc:sldMk cId="2586310070" sldId="275"/>
            <ac:spMk id="7" creationId="{10FB53C8-E896-C701-8801-DE8AE61BCD6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586310070" sldId="275"/>
            <ac:spMk id="49" creationId="{D3F51FEB-38FB-4F6C-9F7B-2F2AFAB65463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586310070" sldId="275"/>
            <ac:spMk id="51" creationId="{1E547BA6-BAE0-43BB-A7CA-60F69CE252F0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586310070" sldId="275"/>
            <ac:spMk id="59" creationId="{2B566528-1B12-4246-9431-5C2D7D081168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586310070" sldId="275"/>
            <ac:spMk id="60" creationId="{2E80C965-DB6D-4F81-9E9E-B027384D0BD6}"/>
          </ac:spMkLst>
        </pc:spChg>
        <pc:spChg chg="add del">
          <ac:chgData name="Abu Bakar Mohammad Abdullah 1706130" userId="a6b225ef-e10d-4ab8-9228-3319a0cc17e1" providerId="ADAL" clId="{E333A941-2D62-4B12-B548-1CDB6654EF4B}" dt="2023-02-28T15:05:44.865" v="1542"/>
          <ac:spMkLst>
            <pc:docMk/>
            <pc:sldMk cId="2586310070" sldId="275"/>
            <ac:spMk id="61" creationId="{A580F890-B085-4E95-96AA-55AEBEC5CE6E}"/>
          </ac:spMkLst>
        </pc:spChg>
      </pc:sldChg>
      <pc:sldChg chg="addSp delSp modSp new mod">
        <pc:chgData name="Abu Bakar Mohammad Abdullah 1706130" userId="a6b225ef-e10d-4ab8-9228-3319a0cc17e1" providerId="ADAL" clId="{E333A941-2D62-4B12-B548-1CDB6654EF4B}" dt="2023-02-28T19:39:48.184" v="2571" actId="20577"/>
        <pc:sldMkLst>
          <pc:docMk/>
          <pc:sldMk cId="1602131831" sldId="276"/>
        </pc:sldMkLst>
        <pc:spChg chg="add del mod">
          <ac:chgData name="Abu Bakar Mohammad Abdullah 1706130" userId="a6b225ef-e10d-4ab8-9228-3319a0cc17e1" providerId="ADAL" clId="{E333A941-2D62-4B12-B548-1CDB6654EF4B}" dt="2023-02-28T19:02:36.791" v="2339" actId="403"/>
          <ac:spMkLst>
            <pc:docMk/>
            <pc:sldMk cId="1602131831" sldId="276"/>
            <ac:spMk id="2" creationId="{96460E90-AC18-4E98-A9BE-47996BDBE9E0}"/>
          </ac:spMkLst>
        </pc:spChg>
        <pc:spChg chg="add del mod">
          <ac:chgData name="Abu Bakar Mohammad Abdullah 1706130" userId="a6b225ef-e10d-4ab8-9228-3319a0cc17e1" providerId="ADAL" clId="{E333A941-2D62-4B12-B548-1CDB6654EF4B}" dt="2023-02-28T16:34:00.124" v="1731" actId="478"/>
          <ac:spMkLst>
            <pc:docMk/>
            <pc:sldMk cId="1602131831" sldId="276"/>
            <ac:spMk id="4" creationId="{5675E5C0-C54D-4A5A-9BC8-8F92A1F8850F}"/>
          </ac:spMkLst>
        </pc:spChg>
        <pc:spChg chg="add del mod">
          <ac:chgData name="Abu Bakar Mohammad Abdullah 1706130" userId="a6b225ef-e10d-4ab8-9228-3319a0cc17e1" providerId="ADAL" clId="{E333A941-2D62-4B12-B548-1CDB6654EF4B}" dt="2023-02-28T16:34:09.306" v="1734"/>
          <ac:spMkLst>
            <pc:docMk/>
            <pc:sldMk cId="1602131831" sldId="276"/>
            <ac:spMk id="6" creationId="{D6054B61-B60E-4E4D-9823-68139A4D1344}"/>
          </ac:spMkLst>
        </pc:spChg>
        <pc:spChg chg="add mod">
          <ac:chgData name="Abu Bakar Mohammad Abdullah 1706130" userId="a6b225ef-e10d-4ab8-9228-3319a0cc17e1" providerId="ADAL" clId="{E333A941-2D62-4B12-B548-1CDB6654EF4B}" dt="2023-02-28T19:39:48.184" v="2571" actId="20577"/>
          <ac:spMkLst>
            <pc:docMk/>
            <pc:sldMk cId="1602131831" sldId="276"/>
            <ac:spMk id="7" creationId="{7FE2180E-0677-4C70-884C-E2607A7DC543}"/>
          </ac:spMkLst>
        </pc:spChg>
        <pc:graphicFrameChg chg="add del mod modGraphic">
          <ac:chgData name="Abu Bakar Mohammad Abdullah 1706130" userId="a6b225ef-e10d-4ab8-9228-3319a0cc17e1" providerId="ADAL" clId="{E333A941-2D62-4B12-B548-1CDB6654EF4B}" dt="2023-02-28T14:36:28.809" v="947" actId="478"/>
          <ac:graphicFrameMkLst>
            <pc:docMk/>
            <pc:sldMk cId="1602131831" sldId="276"/>
            <ac:graphicFrameMk id="3" creationId="{990ADCB4-3CE5-43AF-89DA-8D052762633C}"/>
          </ac:graphicFrameMkLst>
        </pc:graphicFrameChg>
        <pc:graphicFrameChg chg="add del modGraphic">
          <ac:chgData name="Abu Bakar Mohammad Abdullah 1706130" userId="a6b225ef-e10d-4ab8-9228-3319a0cc17e1" providerId="ADAL" clId="{E333A941-2D62-4B12-B548-1CDB6654EF4B}" dt="2023-02-28T14:36:51.253" v="951" actId="1032"/>
          <ac:graphicFrameMkLst>
            <pc:docMk/>
            <pc:sldMk cId="1602131831" sldId="276"/>
            <ac:graphicFrameMk id="5" creationId="{C89A519D-73E7-4DF0-BD96-FF1B59B16D50}"/>
          </ac:graphicFrameMkLst>
        </pc:graphicFrameChg>
      </pc:sldChg>
      <pc:sldChg chg="addSp delSp modSp new del mod">
        <pc:chgData name="Abu Bakar Mohammad Abdullah 1706130" userId="a6b225ef-e10d-4ab8-9228-3319a0cc17e1" providerId="ADAL" clId="{E333A941-2D62-4B12-B548-1CDB6654EF4B}" dt="2023-02-28T18:54:13.512" v="2337" actId="47"/>
        <pc:sldMkLst>
          <pc:docMk/>
          <pc:sldMk cId="4015248255" sldId="277"/>
        </pc:sldMkLst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4" creationId="{38D937E7-A958-4C36-8AEF-2A51428AE9ED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5" creationId="{BD322296-23D2-467C-B3BE-F85B34B548E6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7" creationId="{7FE1BD8D-5D47-43B8-9DA2-46345B731CCE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9" creationId="{877F1C89-D87E-4C0A-BE23-72C55421AB3A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11" creationId="{7FABFFCE-695C-407B-B84A-C2232658AF6F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12" creationId="{1267B2E3-39F5-476E-BA07-25526A1B356E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15" creationId="{C35D28B5-7405-495E-8018-4240A30EDE6F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16" creationId="{02020842-3B0E-4442-8A5A-CFD496C37E09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18" creationId="{090347A5-67DB-47D7-A116-692365545C56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19" creationId="{2B791040-D4FE-4624-9AA5-9D30E54A3FD3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21" creationId="{0EC05B4B-AAD1-45F3-9DDB-1E318947D013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23" creationId="{74335034-606A-4EAB-85C0-547B7BF7CE36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25" creationId="{98002FCB-02B3-4CB3-B8AF-8EB4ADF01D2E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28" creationId="{2B4F0C9B-A16E-4313-AC07-6B01A3715AF8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29" creationId="{9A8B2CAF-736E-47EA-8036-A37AE8E7B247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34" creationId="{086C3C26-760A-4359-BD87-116788962BD4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35" creationId="{6B28732F-D6D9-49D9-8FF9-7B54E96786E8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36" creationId="{AC07289F-DD10-4D0B-A5BF-BC6B6F76EB68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37" creationId="{F9174A81-427C-4988-9DE0-8D05218E51B3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38" creationId="{4E9735DA-A7CC-4368-931F-3A2A760C2F1E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39" creationId="{F5CD32A0-B7A6-431A-BF02-26BA1812FAA6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40" creationId="{D1E63C2D-858F-475D-9022-045025CE5D34}"/>
          </ac:spMkLst>
        </pc:spChg>
        <pc:spChg chg="add del mod">
          <ac:chgData name="Abu Bakar Mohammad Abdullah 1706130" userId="a6b225ef-e10d-4ab8-9228-3319a0cc17e1" providerId="ADAL" clId="{E333A941-2D62-4B12-B548-1CDB6654EF4B}" dt="2023-02-28T18:47:22.037" v="2333"/>
          <ac:spMkLst>
            <pc:docMk/>
            <pc:sldMk cId="4015248255" sldId="277"/>
            <ac:spMk id="41" creationId="{2D3F7B22-587D-48C6-A99A-DE5DC609B6FE}"/>
          </ac:spMkLst>
        </pc:spChg>
        <pc:picChg chg="add del mod">
          <ac:chgData name="Abu Bakar Mohammad Abdullah 1706130" userId="a6b225ef-e10d-4ab8-9228-3319a0cc17e1" providerId="ADAL" clId="{E333A941-2D62-4B12-B548-1CDB6654EF4B}" dt="2023-02-28T18:47:10.900" v="2331" actId="478"/>
          <ac:picMkLst>
            <pc:docMk/>
            <pc:sldMk cId="4015248255" sldId="277"/>
            <ac:picMk id="3" creationId="{2C722B25-A797-45E0-8634-01A5D46DD5E1}"/>
          </ac:picMkLst>
        </pc:pic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6" creationId="{ED5B6D87-8636-44A7-8561-EB47D682A18C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8" creationId="{AB17FFD4-6EAF-4561-A287-41CC955F8A01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10" creationId="{A5ACD131-2626-4DEA-88A5-E73ECBD4537E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13" creationId="{5EA52D36-47E4-4995-9B88-B73A2E1600E6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14" creationId="{906D6DCF-48F3-4BA7-BB60-7224A8902243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17" creationId="{CF84D110-370F-449F-B998-B2F1A4360F28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20" creationId="{3A7EC298-0356-49DF-B2E3-77E109EBDF4F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22" creationId="{52F36795-AFCF-42DA-AF12-357EC7FB71A7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24" creationId="{8A32D74A-9C81-404D-8EF6-4409350C4594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26" creationId="{B98C77E9-79D4-419B-A375-76462F0699B3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27" creationId="{C89D9B58-430B-4F0E-8385-E569C59F0AE9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30" creationId="{3AD13A65-4798-4FF4-9FA7-4D62E3650E70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31" creationId="{A5C4344C-3825-4F13-9AD6-FCBAEA81CDD2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32" creationId="{9F6632B0-F5CE-4974-B91A-624F86E9E6F3}"/>
          </ac:cxnSpMkLst>
        </pc:cxnChg>
        <pc:cxnChg chg="add del mod">
          <ac:chgData name="Abu Bakar Mohammad Abdullah 1706130" userId="a6b225ef-e10d-4ab8-9228-3319a0cc17e1" providerId="ADAL" clId="{E333A941-2D62-4B12-B548-1CDB6654EF4B}" dt="2023-02-28T18:47:22.037" v="2333"/>
          <ac:cxnSpMkLst>
            <pc:docMk/>
            <pc:sldMk cId="4015248255" sldId="277"/>
            <ac:cxnSpMk id="33" creationId="{E87EA8DE-4C65-49B2-9B7D-3A416A135817}"/>
          </ac:cxnSpMkLst>
        </pc:cxnChg>
      </pc:sldChg>
      <pc:sldChg chg="delSp add setBg delDesignElem">
        <pc:chgData name="Abu Bakar Mohammad Abdullah 1706130" userId="a6b225ef-e10d-4ab8-9228-3319a0cc17e1" providerId="ADAL" clId="{E333A941-2D62-4B12-B548-1CDB6654EF4B}" dt="2023-02-28T18:54:11.310" v="2336"/>
        <pc:sldMkLst>
          <pc:docMk/>
          <pc:sldMk cId="1134480364" sldId="278"/>
        </pc:sldMkLst>
        <pc:spChg chg="del">
          <ac:chgData name="Abu Bakar Mohammad Abdullah 1706130" userId="a6b225ef-e10d-4ab8-9228-3319a0cc17e1" providerId="ADAL" clId="{E333A941-2D62-4B12-B548-1CDB6654EF4B}" dt="2023-02-28T18:54:11.310" v="2336"/>
          <ac:spMkLst>
            <pc:docMk/>
            <pc:sldMk cId="1134480364" sldId="278"/>
            <ac:spMk id="49" creationId="{D3F51FEB-38FB-4F6C-9F7B-2F2AFAB65463}"/>
          </ac:spMkLst>
        </pc:spChg>
        <pc:spChg chg="del">
          <ac:chgData name="Abu Bakar Mohammad Abdullah 1706130" userId="a6b225ef-e10d-4ab8-9228-3319a0cc17e1" providerId="ADAL" clId="{E333A941-2D62-4B12-B548-1CDB6654EF4B}" dt="2023-02-28T18:54:11.310" v="2336"/>
          <ac:spMkLst>
            <pc:docMk/>
            <pc:sldMk cId="1134480364" sldId="278"/>
            <ac:spMk id="51" creationId="{1E547BA6-BAE0-43BB-A7CA-60F69CE252F0}"/>
          </ac:spMkLst>
        </pc:spChg>
        <pc:spChg chg="del">
          <ac:chgData name="Abu Bakar Mohammad Abdullah 1706130" userId="a6b225ef-e10d-4ab8-9228-3319a0cc17e1" providerId="ADAL" clId="{E333A941-2D62-4B12-B548-1CDB6654EF4B}" dt="2023-02-28T18:54:11.310" v="2336"/>
          <ac:spMkLst>
            <pc:docMk/>
            <pc:sldMk cId="1134480364" sldId="278"/>
            <ac:spMk id="59" creationId="{2B566528-1B12-4246-9431-5C2D7D081168}"/>
          </ac:spMkLst>
        </pc:spChg>
        <pc:spChg chg="del">
          <ac:chgData name="Abu Bakar Mohammad Abdullah 1706130" userId="a6b225ef-e10d-4ab8-9228-3319a0cc17e1" providerId="ADAL" clId="{E333A941-2D62-4B12-B548-1CDB6654EF4B}" dt="2023-02-28T18:54:11.310" v="2336"/>
          <ac:spMkLst>
            <pc:docMk/>
            <pc:sldMk cId="1134480364" sldId="278"/>
            <ac:spMk id="60" creationId="{2E80C965-DB6D-4F81-9E9E-B027384D0BD6}"/>
          </ac:spMkLst>
        </pc:spChg>
        <pc:spChg chg="del">
          <ac:chgData name="Abu Bakar Mohammad Abdullah 1706130" userId="a6b225ef-e10d-4ab8-9228-3319a0cc17e1" providerId="ADAL" clId="{E333A941-2D62-4B12-B548-1CDB6654EF4B}" dt="2023-02-28T18:54:11.310" v="2336"/>
          <ac:spMkLst>
            <pc:docMk/>
            <pc:sldMk cId="1134480364" sldId="278"/>
            <ac:spMk id="61" creationId="{A580F890-B085-4E95-96AA-55AEBEC5CE6E}"/>
          </ac:spMkLst>
        </pc:spChg>
      </pc:sldChg>
    </pc:docChg>
  </pc:docChgLst>
  <pc:docChgLst>
    <pc:chgData name="1706009 - Jahid Hasan Tushar" userId="S::1706009@eee.buet.ac.bd::fb5102a4-d343-4247-8d51-f673adbb16e8" providerId="AD" clId="Web-{1A9AE00F-309E-4E32-82E3-F231D4AEDD05}"/>
    <pc:docChg chg="modSld">
      <pc:chgData name="1706009 - Jahid Hasan Tushar" userId="S::1706009@eee.buet.ac.bd::fb5102a4-d343-4247-8d51-f673adbb16e8" providerId="AD" clId="Web-{1A9AE00F-309E-4E32-82E3-F231D4AEDD05}" dt="2023-02-28T15:11:40.567" v="900" actId="20577"/>
      <pc:docMkLst>
        <pc:docMk/>
      </pc:docMkLst>
      <pc:sldChg chg="modSp">
        <pc:chgData name="1706009 - Jahid Hasan Tushar" userId="S::1706009@eee.buet.ac.bd::fb5102a4-d343-4247-8d51-f673adbb16e8" providerId="AD" clId="Web-{1A9AE00F-309E-4E32-82E3-F231D4AEDD05}" dt="2023-02-28T14:34:22.487" v="860" actId="20577"/>
        <pc:sldMkLst>
          <pc:docMk/>
          <pc:sldMk cId="3203548837" sldId="256"/>
        </pc:sldMkLst>
        <pc:spChg chg="mod">
          <ac:chgData name="1706009 - Jahid Hasan Tushar" userId="S::1706009@eee.buet.ac.bd::fb5102a4-d343-4247-8d51-f673adbb16e8" providerId="AD" clId="Web-{1A9AE00F-309E-4E32-82E3-F231D4AEDD05}" dt="2023-02-28T14:34:09.065" v="857" actId="20577"/>
          <ac:spMkLst>
            <pc:docMk/>
            <pc:sldMk cId="3203548837" sldId="256"/>
            <ac:spMk id="11" creationId="{1CC8FACD-0014-4952-8E48-619EBB0AC7A1}"/>
          </ac:spMkLst>
        </pc:spChg>
        <pc:spChg chg="mod">
          <ac:chgData name="1706009 - Jahid Hasan Tushar" userId="S::1706009@eee.buet.ac.bd::fb5102a4-d343-4247-8d51-f673adbb16e8" providerId="AD" clId="Web-{1A9AE00F-309E-4E32-82E3-F231D4AEDD05}" dt="2023-02-28T14:34:22.487" v="860" actId="20577"/>
          <ac:spMkLst>
            <pc:docMk/>
            <pc:sldMk cId="3203548837" sldId="256"/>
            <ac:spMk id="17" creationId="{F20E249D-98D5-4548-9F76-8F5E1E9CE3FE}"/>
          </ac:spMkLst>
        </pc:spChg>
      </pc:sldChg>
      <pc:sldChg chg="addSp delSp modSp">
        <pc:chgData name="1706009 - Jahid Hasan Tushar" userId="S::1706009@eee.buet.ac.bd::fb5102a4-d343-4247-8d51-f673adbb16e8" providerId="AD" clId="Web-{1A9AE00F-309E-4E32-82E3-F231D4AEDD05}" dt="2023-02-28T15:11:40.567" v="900" actId="20577"/>
        <pc:sldMkLst>
          <pc:docMk/>
          <pc:sldMk cId="925112266" sldId="261"/>
        </pc:sldMkLst>
        <pc:spChg chg="add del mod">
          <ac:chgData name="1706009 - Jahid Hasan Tushar" userId="S::1706009@eee.buet.ac.bd::fb5102a4-d343-4247-8d51-f673adbb16e8" providerId="AD" clId="Web-{1A9AE00F-309E-4E32-82E3-F231D4AEDD05}" dt="2023-02-28T10:34:12.722" v="653"/>
          <ac:spMkLst>
            <pc:docMk/>
            <pc:sldMk cId="925112266" sldId="261"/>
            <ac:spMk id="2" creationId="{0D033818-D208-9A35-9072-2AFDD95C9115}"/>
          </ac:spMkLst>
        </pc:spChg>
        <pc:spChg chg="add mod">
          <ac:chgData name="1706009 - Jahid Hasan Tushar" userId="S::1706009@eee.buet.ac.bd::fb5102a4-d343-4247-8d51-f673adbb16e8" providerId="AD" clId="Web-{1A9AE00F-309E-4E32-82E3-F231D4AEDD05}" dt="2023-02-28T10:43:03.020" v="849" actId="1076"/>
          <ac:spMkLst>
            <pc:docMk/>
            <pc:sldMk cId="925112266" sldId="261"/>
            <ac:spMk id="4" creationId="{A3BC2CD7-9D88-E5D4-4533-577488A105F3}"/>
          </ac:spMkLst>
        </pc:spChg>
        <pc:spChg chg="add mod">
          <ac:chgData name="1706009 - Jahid Hasan Tushar" userId="S::1706009@eee.buet.ac.bd::fb5102a4-d343-4247-8d51-f673adbb16e8" providerId="AD" clId="Web-{1A9AE00F-309E-4E32-82E3-F231D4AEDD05}" dt="2023-02-28T10:33:41.580" v="644" actId="14100"/>
          <ac:spMkLst>
            <pc:docMk/>
            <pc:sldMk cId="925112266" sldId="261"/>
            <ac:spMk id="5" creationId="{C18928DF-564F-724E-8590-2744193ABDE1}"/>
          </ac:spMkLst>
        </pc:spChg>
        <pc:spChg chg="add mod">
          <ac:chgData name="1706009 - Jahid Hasan Tushar" userId="S::1706009@eee.buet.ac.bd::fb5102a4-d343-4247-8d51-f673adbb16e8" providerId="AD" clId="Web-{1A9AE00F-309E-4E32-82E3-F231D4AEDD05}" dt="2023-02-28T15:11:40.567" v="900" actId="20577"/>
          <ac:spMkLst>
            <pc:docMk/>
            <pc:sldMk cId="925112266" sldId="261"/>
            <ac:spMk id="6" creationId="{3D8490E3-227F-5151-47B8-3506AA44C473}"/>
          </ac:spMkLst>
        </pc:spChg>
        <pc:picChg chg="add mod">
          <ac:chgData name="1706009 - Jahid Hasan Tushar" userId="S::1706009@eee.buet.ac.bd::fb5102a4-d343-4247-8d51-f673adbb16e8" providerId="AD" clId="Web-{1A9AE00F-309E-4E32-82E3-F231D4AEDD05}" dt="2023-02-28T10:42:51.723" v="847" actId="1076"/>
          <ac:picMkLst>
            <pc:docMk/>
            <pc:sldMk cId="925112266" sldId="261"/>
            <ac:picMk id="3" creationId="{04E4DCD0-33D4-D6DB-4711-EFA1ED97534C}"/>
          </ac:picMkLst>
        </pc:picChg>
      </pc:sldChg>
      <pc:sldChg chg="addSp delSp modSp">
        <pc:chgData name="1706009 - Jahid Hasan Tushar" userId="S::1706009@eee.buet.ac.bd::fb5102a4-d343-4247-8d51-f673adbb16e8" providerId="AD" clId="Web-{1A9AE00F-309E-4E32-82E3-F231D4AEDD05}" dt="2023-02-28T13:47:23.445" v="854" actId="1076"/>
        <pc:sldMkLst>
          <pc:docMk/>
          <pc:sldMk cId="3078298848" sldId="262"/>
        </pc:sldMkLst>
        <pc:spChg chg="mod">
          <ac:chgData name="1706009 - Jahid Hasan Tushar" userId="S::1706009@eee.buet.ac.bd::fb5102a4-d343-4247-8d51-f673adbb16e8" providerId="AD" clId="Web-{1A9AE00F-309E-4E32-82E3-F231D4AEDD05}" dt="2023-02-28T13:47:23.445" v="854" actId="1076"/>
          <ac:spMkLst>
            <pc:docMk/>
            <pc:sldMk cId="3078298848" sldId="262"/>
            <ac:spMk id="2" creationId="{4E696B0D-9D99-4540-02AD-82A4647D0299}"/>
          </ac:spMkLst>
        </pc:spChg>
        <pc:spChg chg="add del mod">
          <ac:chgData name="1706009 - Jahid Hasan Tushar" userId="S::1706009@eee.buet.ac.bd::fb5102a4-d343-4247-8d51-f673adbb16e8" providerId="AD" clId="Web-{1A9AE00F-309E-4E32-82E3-F231D4AEDD05}" dt="2023-02-28T10:21:32.932" v="357"/>
          <ac:spMkLst>
            <pc:docMk/>
            <pc:sldMk cId="3078298848" sldId="262"/>
            <ac:spMk id="4" creationId="{5A6E0338-E2CD-943B-F052-80D9B79B954A}"/>
          </ac:spMkLst>
        </pc:spChg>
        <pc:spChg chg="add del">
          <ac:chgData name="1706009 - Jahid Hasan Tushar" userId="S::1706009@eee.buet.ac.bd::fb5102a4-d343-4247-8d51-f673adbb16e8" providerId="AD" clId="Web-{1A9AE00F-309E-4E32-82E3-F231D4AEDD05}" dt="2023-02-28T10:32:52.735" v="636"/>
          <ac:spMkLst>
            <pc:docMk/>
            <pc:sldMk cId="3078298848" sldId="262"/>
            <ac:spMk id="49" creationId="{D3F51FEB-38FB-4F6C-9F7B-2F2AFAB65463}"/>
          </ac:spMkLst>
        </pc:spChg>
        <pc:spChg chg="add del">
          <ac:chgData name="1706009 - Jahid Hasan Tushar" userId="S::1706009@eee.buet.ac.bd::fb5102a4-d343-4247-8d51-f673adbb16e8" providerId="AD" clId="Web-{1A9AE00F-309E-4E32-82E3-F231D4AEDD05}" dt="2023-02-28T10:32:52.735" v="636"/>
          <ac:spMkLst>
            <pc:docMk/>
            <pc:sldMk cId="3078298848" sldId="262"/>
            <ac:spMk id="51" creationId="{1E547BA6-BAE0-43BB-A7CA-60F69CE252F0}"/>
          </ac:spMkLst>
        </pc:spChg>
        <pc:spChg chg="add del">
          <ac:chgData name="1706009 - Jahid Hasan Tushar" userId="S::1706009@eee.buet.ac.bd::fb5102a4-d343-4247-8d51-f673adbb16e8" providerId="AD" clId="Web-{1A9AE00F-309E-4E32-82E3-F231D4AEDD05}" dt="2023-02-28T10:32:52.735" v="636"/>
          <ac:spMkLst>
            <pc:docMk/>
            <pc:sldMk cId="3078298848" sldId="262"/>
            <ac:spMk id="59" creationId="{2B566528-1B12-4246-9431-5C2D7D081168}"/>
          </ac:spMkLst>
        </pc:spChg>
        <pc:spChg chg="add del">
          <ac:chgData name="1706009 - Jahid Hasan Tushar" userId="S::1706009@eee.buet.ac.bd::fb5102a4-d343-4247-8d51-f673adbb16e8" providerId="AD" clId="Web-{1A9AE00F-309E-4E32-82E3-F231D4AEDD05}" dt="2023-02-28T10:32:52.735" v="636"/>
          <ac:spMkLst>
            <pc:docMk/>
            <pc:sldMk cId="3078298848" sldId="262"/>
            <ac:spMk id="60" creationId="{2E80C965-DB6D-4F81-9E9E-B027384D0BD6}"/>
          </ac:spMkLst>
        </pc:spChg>
        <pc:spChg chg="add del">
          <ac:chgData name="1706009 - Jahid Hasan Tushar" userId="S::1706009@eee.buet.ac.bd::fb5102a4-d343-4247-8d51-f673adbb16e8" providerId="AD" clId="Web-{1A9AE00F-309E-4E32-82E3-F231D4AEDD05}" dt="2023-02-28T10:32:52.735" v="636"/>
          <ac:spMkLst>
            <pc:docMk/>
            <pc:sldMk cId="3078298848" sldId="262"/>
            <ac:spMk id="61" creationId="{A580F890-B085-4E95-96AA-55AEBEC5CE6E}"/>
          </ac:spMkLst>
        </pc:spChg>
        <pc:spChg chg="add del">
          <ac:chgData name="1706009 - Jahid Hasan Tushar" userId="S::1706009@eee.buet.ac.bd::fb5102a4-d343-4247-8d51-f673adbb16e8" providerId="AD" clId="Web-{1A9AE00F-309E-4E32-82E3-F231D4AEDD05}" dt="2023-02-28T10:32:24.859" v="590"/>
          <ac:spMkLst>
            <pc:docMk/>
            <pc:sldMk cId="3078298848" sldId="262"/>
            <ac:spMk id="68" creationId="{7F57BEA8-497D-4AA8-8A18-BDCD696B25FE}"/>
          </ac:spMkLst>
        </pc:spChg>
        <pc:spChg chg="add del">
          <ac:chgData name="1706009 - Jahid Hasan Tushar" userId="S::1706009@eee.buet.ac.bd::fb5102a4-d343-4247-8d51-f673adbb16e8" providerId="AD" clId="Web-{1A9AE00F-309E-4E32-82E3-F231D4AEDD05}" dt="2023-02-28T10:32:29.969" v="592"/>
          <ac:spMkLst>
            <pc:docMk/>
            <pc:sldMk cId="3078298848" sldId="262"/>
            <ac:spMk id="74" creationId="{61B91595-DF01-4E8B-80BF-B812BA9BFDB5}"/>
          </ac:spMkLst>
        </pc:spChg>
        <pc:spChg chg="add del">
          <ac:chgData name="1706009 - Jahid Hasan Tushar" userId="S::1706009@eee.buet.ac.bd::fb5102a4-d343-4247-8d51-f673adbb16e8" providerId="AD" clId="Web-{1A9AE00F-309E-4E32-82E3-F231D4AEDD05}" dt="2023-02-28T10:32:29.969" v="592"/>
          <ac:spMkLst>
            <pc:docMk/>
            <pc:sldMk cId="3078298848" sldId="262"/>
            <ac:spMk id="75" creationId="{8AC533DD-1CF6-4A33-852D-3877441533AB}"/>
          </ac:spMkLst>
        </pc:spChg>
        <pc:spChg chg="add del">
          <ac:chgData name="1706009 - Jahid Hasan Tushar" userId="S::1706009@eee.buet.ac.bd::fb5102a4-d343-4247-8d51-f673adbb16e8" providerId="AD" clId="Web-{1A9AE00F-309E-4E32-82E3-F231D4AEDD05}" dt="2023-02-28T10:32:34.125" v="594"/>
          <ac:spMkLst>
            <pc:docMk/>
            <pc:sldMk cId="3078298848" sldId="262"/>
            <ac:spMk id="77" creationId="{53F29798-D584-4792-9B62-3F5F5C36D619}"/>
          </ac:spMkLst>
        </pc:spChg>
        <pc:graphicFrameChg chg="add mod modGraphic">
          <ac:chgData name="1706009 - Jahid Hasan Tushar" userId="S::1706009@eee.buet.ac.bd::fb5102a4-d343-4247-8d51-f673adbb16e8" providerId="AD" clId="Web-{1A9AE00F-309E-4E32-82E3-F231D4AEDD05}" dt="2023-02-28T10:32:52.735" v="636"/>
          <ac:graphicFrameMkLst>
            <pc:docMk/>
            <pc:sldMk cId="3078298848" sldId="262"/>
            <ac:graphicFrameMk id="3" creationId="{CDE16E99-FD09-52E7-4DFE-D0BE5390AAF5}"/>
          </ac:graphicFrameMkLst>
        </pc:graphicFrameChg>
        <pc:picChg chg="add del mod">
          <ac:chgData name="1706009 - Jahid Hasan Tushar" userId="S::1706009@eee.buet.ac.bd::fb5102a4-d343-4247-8d51-f673adbb16e8" providerId="AD" clId="Web-{1A9AE00F-309E-4E32-82E3-F231D4AEDD05}" dt="2023-02-28T10:21:24.370" v="355"/>
          <ac:picMkLst>
            <pc:docMk/>
            <pc:sldMk cId="3078298848" sldId="262"/>
            <ac:picMk id="5" creationId="{B838F1A9-28E2-2E24-6301-C3DE79D4D05A}"/>
          </ac:picMkLst>
        </pc:picChg>
        <pc:cxnChg chg="add del">
          <ac:chgData name="1706009 - Jahid Hasan Tushar" userId="S::1706009@eee.buet.ac.bd::fb5102a4-d343-4247-8d51-f673adbb16e8" providerId="AD" clId="Web-{1A9AE00F-309E-4E32-82E3-F231D4AEDD05}" dt="2023-02-28T10:32:24.859" v="590"/>
          <ac:cxnSpMkLst>
            <pc:docMk/>
            <pc:sldMk cId="3078298848" sldId="262"/>
            <ac:cxnSpMk id="66" creationId="{D2E961F1-4A28-4A5F-BBD4-6E400E5E6C75}"/>
          </ac:cxnSpMkLst>
        </pc:cxnChg>
        <pc:cxnChg chg="add del">
          <ac:chgData name="1706009 - Jahid Hasan Tushar" userId="S::1706009@eee.buet.ac.bd::fb5102a4-d343-4247-8d51-f673adbb16e8" providerId="AD" clId="Web-{1A9AE00F-309E-4E32-82E3-F231D4AEDD05}" dt="2023-02-28T10:32:24.859" v="590"/>
          <ac:cxnSpMkLst>
            <pc:docMk/>
            <pc:sldMk cId="3078298848" sldId="262"/>
            <ac:cxnSpMk id="70" creationId="{A82415D3-DDE5-4D63-8CB3-23A5EC581B27}"/>
          </ac:cxnSpMkLst>
        </pc:cxnChg>
        <pc:cxnChg chg="add del">
          <ac:chgData name="1706009 - Jahid Hasan Tushar" userId="S::1706009@eee.buet.ac.bd::fb5102a4-d343-4247-8d51-f673adbb16e8" providerId="AD" clId="Web-{1A9AE00F-309E-4E32-82E3-F231D4AEDD05}" dt="2023-02-28T10:32:24.859" v="590"/>
          <ac:cxnSpMkLst>
            <pc:docMk/>
            <pc:sldMk cId="3078298848" sldId="262"/>
            <ac:cxnSpMk id="72" creationId="{AD7193FB-6AE6-4B3B-8F89-56B55DD63B4D}"/>
          </ac:cxnSpMkLst>
        </pc:cxnChg>
      </pc:sldChg>
    </pc:docChg>
  </pc:docChgLst>
  <pc:docChgLst>
    <pc:chgData name="1706033 - Azazul Islam" userId="S::1706033@eee.buet.ac.bd::c83d0877-183c-44eb-a914-f0867a605617" providerId="AD" clId="Web-{F135FAF1-E30D-4C70-BC03-95F14E0EDD84}"/>
    <pc:docChg chg="modSld">
      <pc:chgData name="1706033 - Azazul Islam" userId="S::1706033@eee.buet.ac.bd::c83d0877-183c-44eb-a914-f0867a605617" providerId="AD" clId="Web-{F135FAF1-E30D-4C70-BC03-95F14E0EDD84}" dt="2023-02-28T09:23:03.677" v="37" actId="20577"/>
      <pc:docMkLst>
        <pc:docMk/>
      </pc:docMkLst>
      <pc:sldChg chg="modSp">
        <pc:chgData name="1706033 - Azazul Islam" userId="S::1706033@eee.buet.ac.bd::c83d0877-183c-44eb-a914-f0867a605617" providerId="AD" clId="Web-{F135FAF1-E30D-4C70-BC03-95F14E0EDD84}" dt="2023-02-28T09:23:03.677" v="37" actId="20577"/>
        <pc:sldMkLst>
          <pc:docMk/>
          <pc:sldMk cId="783929156" sldId="259"/>
        </pc:sldMkLst>
        <pc:spChg chg="mod">
          <ac:chgData name="1706033 - Azazul Islam" userId="S::1706033@eee.buet.ac.bd::c83d0877-183c-44eb-a914-f0867a605617" providerId="AD" clId="Web-{F135FAF1-E30D-4C70-BC03-95F14E0EDD84}" dt="2023-02-28T09:23:03.677" v="37" actId="20577"/>
          <ac:spMkLst>
            <pc:docMk/>
            <pc:sldMk cId="783929156" sldId="259"/>
            <ac:spMk id="2" creationId="{B1DC1840-541A-F8A7-A0BE-AE0C8691569A}"/>
          </ac:spMkLst>
        </pc:spChg>
      </pc:sldChg>
    </pc:docChg>
  </pc:docChgLst>
  <pc:docChgLst>
    <pc:chgData clId="Web-{44F55372-59BB-4E01-892D-58CBD3129C10}"/>
    <pc:docChg chg="addSld">
      <pc:chgData name="" userId="" providerId="" clId="Web-{44F55372-59BB-4E01-892D-58CBD3129C10}" dt="2023-02-28T08:14:25.573" v="0"/>
      <pc:docMkLst>
        <pc:docMk/>
      </pc:docMkLst>
      <pc:sldChg chg="new">
        <pc:chgData name="" userId="" providerId="" clId="Web-{44F55372-59BB-4E01-892D-58CBD3129C10}" dt="2023-02-28T08:14:25.573" v="0"/>
        <pc:sldMkLst>
          <pc:docMk/>
          <pc:sldMk cId="821158025" sldId="256"/>
        </pc:sldMkLst>
      </pc:sldChg>
    </pc:docChg>
  </pc:docChgLst>
  <pc:docChgLst>
    <pc:chgData name="1706033 - Azazul Islam" userId="S::1706033@eee.buet.ac.bd::c83d0877-183c-44eb-a914-f0867a605617" providerId="AD" clId="Web-{5A4FA4E2-2024-4D5F-BC2D-986A7C5EAF13}"/>
    <pc:docChg chg="modSld">
      <pc:chgData name="1706033 - Azazul Islam" userId="S::1706033@eee.buet.ac.bd::c83d0877-183c-44eb-a914-f0867a605617" providerId="AD" clId="Web-{5A4FA4E2-2024-4D5F-BC2D-986A7C5EAF13}" dt="2023-02-28T21:09:18.999" v="0" actId="20577"/>
      <pc:docMkLst>
        <pc:docMk/>
      </pc:docMkLst>
      <pc:sldChg chg="modSp">
        <pc:chgData name="1706033 - Azazul Islam" userId="S::1706033@eee.buet.ac.bd::c83d0877-183c-44eb-a914-f0867a605617" providerId="AD" clId="Web-{5A4FA4E2-2024-4D5F-BC2D-986A7C5EAF13}" dt="2023-02-28T21:09:18.999" v="0" actId="20577"/>
        <pc:sldMkLst>
          <pc:docMk/>
          <pc:sldMk cId="2573661638" sldId="266"/>
        </pc:sldMkLst>
        <pc:spChg chg="mod">
          <ac:chgData name="1706033 - Azazul Islam" userId="S::1706033@eee.buet.ac.bd::c83d0877-183c-44eb-a914-f0867a605617" providerId="AD" clId="Web-{5A4FA4E2-2024-4D5F-BC2D-986A7C5EAF13}" dt="2023-02-28T21:09:18.999" v="0" actId="20577"/>
          <ac:spMkLst>
            <pc:docMk/>
            <pc:sldMk cId="2573661638" sldId="266"/>
            <ac:spMk id="4" creationId="{F5966E08-67DC-736A-6FD3-770828A1ED87}"/>
          </ac:spMkLst>
        </pc:spChg>
      </pc:sldChg>
    </pc:docChg>
  </pc:docChgLst>
  <pc:docChgLst>
    <pc:chgData name="1706077 - Kazi Ishrak Ahmed" userId="0d954386-8013-4b76-9f96-b0c5b59e9bc3" providerId="ADAL" clId="{A21AB1A6-DABC-42D9-BE05-BC846053167F}"/>
    <pc:docChg chg="undo custSel modSld">
      <pc:chgData name="1706077 - Kazi Ishrak Ahmed" userId="0d954386-8013-4b76-9f96-b0c5b59e9bc3" providerId="ADAL" clId="{A21AB1A6-DABC-42D9-BE05-BC846053167F}" dt="2023-02-28T18:57:40.942" v="198" actId="255"/>
      <pc:docMkLst>
        <pc:docMk/>
      </pc:docMkLst>
      <pc:sldChg chg="addSp delSp modSp mod">
        <pc:chgData name="1706077 - Kazi Ishrak Ahmed" userId="0d954386-8013-4b76-9f96-b0c5b59e9bc3" providerId="ADAL" clId="{A21AB1A6-DABC-42D9-BE05-BC846053167F}" dt="2023-02-28T15:48:08.854" v="130"/>
        <pc:sldMkLst>
          <pc:docMk/>
          <pc:sldMk cId="497332820" sldId="263"/>
        </pc:sldMkLst>
        <pc:spChg chg="add del mod">
          <ac:chgData name="1706077 - Kazi Ishrak Ahmed" userId="0d954386-8013-4b76-9f96-b0c5b59e9bc3" providerId="ADAL" clId="{A21AB1A6-DABC-42D9-BE05-BC846053167F}" dt="2023-02-28T15:48:07.699" v="129" actId="478"/>
          <ac:spMkLst>
            <pc:docMk/>
            <pc:sldMk cId="497332820" sldId="263"/>
            <ac:spMk id="3" creationId="{B87603A2-A931-F3D5-4818-4A19BBFF985B}"/>
          </ac:spMkLst>
        </pc:spChg>
        <pc:spChg chg="add del mod">
          <ac:chgData name="1706077 - Kazi Ishrak Ahmed" userId="0d954386-8013-4b76-9f96-b0c5b59e9bc3" providerId="ADAL" clId="{A21AB1A6-DABC-42D9-BE05-BC846053167F}" dt="2023-02-28T15:48:07.699" v="129" actId="478"/>
          <ac:spMkLst>
            <pc:docMk/>
            <pc:sldMk cId="497332820" sldId="263"/>
            <ac:spMk id="4" creationId="{973E213C-4D05-BE16-8B33-7EACE5020CFA}"/>
          </ac:spMkLst>
        </pc:spChg>
        <pc:spChg chg="add del mod">
          <ac:chgData name="1706077 - Kazi Ishrak Ahmed" userId="0d954386-8013-4b76-9f96-b0c5b59e9bc3" providerId="ADAL" clId="{A21AB1A6-DABC-42D9-BE05-BC846053167F}" dt="2023-02-28T15:48:07.699" v="129" actId="478"/>
          <ac:spMkLst>
            <pc:docMk/>
            <pc:sldMk cId="497332820" sldId="263"/>
            <ac:spMk id="6" creationId="{D866E74A-982F-F5CF-1132-A8DD6CCF9B2C}"/>
          </ac:spMkLst>
        </pc:spChg>
        <pc:spChg chg="add del mod">
          <ac:chgData name="1706077 - Kazi Ishrak Ahmed" userId="0d954386-8013-4b76-9f96-b0c5b59e9bc3" providerId="ADAL" clId="{A21AB1A6-DABC-42D9-BE05-BC846053167F}" dt="2023-02-28T15:43:32.007" v="80" actId="11529"/>
          <ac:spMkLst>
            <pc:docMk/>
            <pc:sldMk cId="497332820" sldId="263"/>
            <ac:spMk id="8" creationId="{879D2BF0-C9A1-A796-3A4A-5C7617A74E2D}"/>
          </ac:spMkLst>
        </pc:spChg>
        <pc:spChg chg="add del">
          <ac:chgData name="1706077 - Kazi Ishrak Ahmed" userId="0d954386-8013-4b76-9f96-b0c5b59e9bc3" providerId="ADAL" clId="{A21AB1A6-DABC-42D9-BE05-BC846053167F}" dt="2023-02-28T15:44:01.026" v="83" actId="11529"/>
          <ac:spMkLst>
            <pc:docMk/>
            <pc:sldMk cId="497332820" sldId="263"/>
            <ac:spMk id="9" creationId="{263D45DA-8F57-EFE7-1071-065D32A2884B}"/>
          </ac:spMkLst>
        </pc:spChg>
        <pc:spChg chg="add mod">
          <ac:chgData name="1706077 - Kazi Ishrak Ahmed" userId="0d954386-8013-4b76-9f96-b0c5b59e9bc3" providerId="ADAL" clId="{A21AB1A6-DABC-42D9-BE05-BC846053167F}" dt="2023-02-28T15:48:08.854" v="130"/>
          <ac:spMkLst>
            <pc:docMk/>
            <pc:sldMk cId="497332820" sldId="263"/>
            <ac:spMk id="11" creationId="{8A88ADB6-0E99-4F86-D9BE-1C0B8AC28B0A}"/>
          </ac:spMkLst>
        </pc:spChg>
        <pc:spChg chg="add mod">
          <ac:chgData name="1706077 - Kazi Ishrak Ahmed" userId="0d954386-8013-4b76-9f96-b0c5b59e9bc3" providerId="ADAL" clId="{A21AB1A6-DABC-42D9-BE05-BC846053167F}" dt="2023-02-28T15:48:08.854" v="130"/>
          <ac:spMkLst>
            <pc:docMk/>
            <pc:sldMk cId="497332820" sldId="263"/>
            <ac:spMk id="12" creationId="{7ACADD96-867F-D52E-F83C-A95C2A22C70D}"/>
          </ac:spMkLst>
        </pc:spChg>
        <pc:spChg chg="add mod">
          <ac:chgData name="1706077 - Kazi Ishrak Ahmed" userId="0d954386-8013-4b76-9f96-b0c5b59e9bc3" providerId="ADAL" clId="{A21AB1A6-DABC-42D9-BE05-BC846053167F}" dt="2023-02-28T15:48:08.854" v="130"/>
          <ac:spMkLst>
            <pc:docMk/>
            <pc:sldMk cId="497332820" sldId="263"/>
            <ac:spMk id="13" creationId="{AF50A820-0976-4AAE-FE61-5696D69F1EB4}"/>
          </ac:spMkLst>
        </pc:spChg>
        <pc:spChg chg="add mod">
          <ac:chgData name="1706077 - Kazi Ishrak Ahmed" userId="0d954386-8013-4b76-9f96-b0c5b59e9bc3" providerId="ADAL" clId="{A21AB1A6-DABC-42D9-BE05-BC846053167F}" dt="2023-02-28T15:48:08.854" v="130"/>
          <ac:spMkLst>
            <pc:docMk/>
            <pc:sldMk cId="497332820" sldId="263"/>
            <ac:spMk id="14" creationId="{A0127C09-631E-7EDC-3483-81975B6E384C}"/>
          </ac:spMkLst>
        </pc:spChg>
        <pc:spChg chg="add mod">
          <ac:chgData name="1706077 - Kazi Ishrak Ahmed" userId="0d954386-8013-4b76-9f96-b0c5b59e9bc3" providerId="ADAL" clId="{A21AB1A6-DABC-42D9-BE05-BC846053167F}" dt="2023-02-28T15:48:08.854" v="130"/>
          <ac:spMkLst>
            <pc:docMk/>
            <pc:sldMk cId="497332820" sldId="263"/>
            <ac:spMk id="15" creationId="{5E597EF5-6A94-31AD-AE27-DBDC6845183D}"/>
          </ac:spMkLst>
        </pc:spChg>
        <pc:spChg chg="add mod">
          <ac:chgData name="1706077 - Kazi Ishrak Ahmed" userId="0d954386-8013-4b76-9f96-b0c5b59e9bc3" providerId="ADAL" clId="{A21AB1A6-DABC-42D9-BE05-BC846053167F}" dt="2023-02-28T15:48:08.854" v="130"/>
          <ac:spMkLst>
            <pc:docMk/>
            <pc:sldMk cId="497332820" sldId="263"/>
            <ac:spMk id="17" creationId="{D85679DC-5574-8F03-35FB-FCC0AF5EF9AD}"/>
          </ac:spMkLst>
        </pc:spChg>
        <pc:spChg chg="add mod">
          <ac:chgData name="1706077 - Kazi Ishrak Ahmed" userId="0d954386-8013-4b76-9f96-b0c5b59e9bc3" providerId="ADAL" clId="{A21AB1A6-DABC-42D9-BE05-BC846053167F}" dt="2023-02-28T15:48:08.854" v="130"/>
          <ac:spMkLst>
            <pc:docMk/>
            <pc:sldMk cId="497332820" sldId="263"/>
            <ac:spMk id="18" creationId="{C9157DB8-24C5-60F8-07C3-2E3D989F0E93}"/>
          </ac:spMkLst>
        </pc:spChg>
        <pc:spChg chg="add mod">
          <ac:chgData name="1706077 - Kazi Ishrak Ahmed" userId="0d954386-8013-4b76-9f96-b0c5b59e9bc3" providerId="ADAL" clId="{A21AB1A6-DABC-42D9-BE05-BC846053167F}" dt="2023-02-28T15:48:08.854" v="130"/>
          <ac:spMkLst>
            <pc:docMk/>
            <pc:sldMk cId="497332820" sldId="263"/>
            <ac:spMk id="19" creationId="{B55F0B13-18E5-B761-18F8-FB2DA1F83025}"/>
          </ac:spMkLst>
        </pc:spChg>
        <pc:spChg chg="del">
          <ac:chgData name="1706077 - Kazi Ishrak Ahmed" userId="0d954386-8013-4b76-9f96-b0c5b59e9bc3" providerId="ADAL" clId="{A21AB1A6-DABC-42D9-BE05-BC846053167F}" dt="2023-02-28T15:48:07.699" v="129" actId="478"/>
          <ac:spMkLst>
            <pc:docMk/>
            <pc:sldMk cId="497332820" sldId="263"/>
            <ac:spMk id="49" creationId="{D3F51FEB-38FB-4F6C-9F7B-2F2AFAB65463}"/>
          </ac:spMkLst>
        </pc:spChg>
        <pc:spChg chg="del">
          <ac:chgData name="1706077 - Kazi Ishrak Ahmed" userId="0d954386-8013-4b76-9f96-b0c5b59e9bc3" providerId="ADAL" clId="{A21AB1A6-DABC-42D9-BE05-BC846053167F}" dt="2023-02-28T15:48:07.699" v="129" actId="478"/>
          <ac:spMkLst>
            <pc:docMk/>
            <pc:sldMk cId="497332820" sldId="263"/>
            <ac:spMk id="51" creationId="{1E547BA6-BAE0-43BB-A7CA-60F69CE252F0}"/>
          </ac:spMkLst>
        </pc:spChg>
        <pc:spChg chg="del">
          <ac:chgData name="1706077 - Kazi Ishrak Ahmed" userId="0d954386-8013-4b76-9f96-b0c5b59e9bc3" providerId="ADAL" clId="{A21AB1A6-DABC-42D9-BE05-BC846053167F}" dt="2023-02-28T15:48:07.699" v="129" actId="478"/>
          <ac:spMkLst>
            <pc:docMk/>
            <pc:sldMk cId="497332820" sldId="263"/>
            <ac:spMk id="59" creationId="{2B566528-1B12-4246-9431-5C2D7D081168}"/>
          </ac:spMkLst>
        </pc:spChg>
        <pc:spChg chg="del">
          <ac:chgData name="1706077 - Kazi Ishrak Ahmed" userId="0d954386-8013-4b76-9f96-b0c5b59e9bc3" providerId="ADAL" clId="{A21AB1A6-DABC-42D9-BE05-BC846053167F}" dt="2023-02-28T15:48:07.699" v="129" actId="478"/>
          <ac:spMkLst>
            <pc:docMk/>
            <pc:sldMk cId="497332820" sldId="263"/>
            <ac:spMk id="60" creationId="{2E80C965-DB6D-4F81-9E9E-B027384D0BD6}"/>
          </ac:spMkLst>
        </pc:spChg>
        <pc:spChg chg="del">
          <ac:chgData name="1706077 - Kazi Ishrak Ahmed" userId="0d954386-8013-4b76-9f96-b0c5b59e9bc3" providerId="ADAL" clId="{A21AB1A6-DABC-42D9-BE05-BC846053167F}" dt="2023-02-28T15:48:07.699" v="129" actId="478"/>
          <ac:spMkLst>
            <pc:docMk/>
            <pc:sldMk cId="497332820" sldId="263"/>
            <ac:spMk id="61" creationId="{A580F890-B085-4E95-96AA-55AEBEC5CE6E}"/>
          </ac:spMkLst>
        </pc:spChg>
        <pc:graphicFrameChg chg="add del modGraphic">
          <ac:chgData name="1706077 - Kazi Ishrak Ahmed" userId="0d954386-8013-4b76-9f96-b0c5b59e9bc3" providerId="ADAL" clId="{A21AB1A6-DABC-42D9-BE05-BC846053167F}" dt="2023-02-28T15:43:32.759" v="81" actId="1032"/>
          <ac:graphicFrameMkLst>
            <pc:docMk/>
            <pc:sldMk cId="497332820" sldId="263"/>
            <ac:graphicFrameMk id="7" creationId="{19F4610B-580C-1F97-0222-EF49E5BDCDA5}"/>
          </ac:graphicFrameMkLst>
        </pc:graphicFrameChg>
        <pc:graphicFrameChg chg="add del modGraphic">
          <ac:chgData name="1706077 - Kazi Ishrak Ahmed" userId="0d954386-8013-4b76-9f96-b0c5b59e9bc3" providerId="ADAL" clId="{A21AB1A6-DABC-42D9-BE05-BC846053167F}" dt="2023-02-28T15:44:26.721" v="85" actId="1032"/>
          <ac:graphicFrameMkLst>
            <pc:docMk/>
            <pc:sldMk cId="497332820" sldId="263"/>
            <ac:graphicFrameMk id="10" creationId="{314458CC-E4E4-56C4-DD67-C0FAFCF94B34}"/>
          </ac:graphicFrameMkLst>
        </pc:graphicFrameChg>
        <pc:graphicFrameChg chg="add mod">
          <ac:chgData name="1706077 - Kazi Ishrak Ahmed" userId="0d954386-8013-4b76-9f96-b0c5b59e9bc3" providerId="ADAL" clId="{A21AB1A6-DABC-42D9-BE05-BC846053167F}" dt="2023-02-28T15:48:08.854" v="130"/>
          <ac:graphicFrameMkLst>
            <pc:docMk/>
            <pc:sldMk cId="497332820" sldId="263"/>
            <ac:graphicFrameMk id="16" creationId="{D0610ED9-AD3D-481B-D7EC-F33373B3A9F9}"/>
          </ac:graphicFrameMkLst>
        </pc:graphicFrameChg>
      </pc:sldChg>
      <pc:sldChg chg="addSp delSp modSp mod">
        <pc:chgData name="1706077 - Kazi Ishrak Ahmed" userId="0d954386-8013-4b76-9f96-b0c5b59e9bc3" providerId="ADAL" clId="{A21AB1A6-DABC-42D9-BE05-BC846053167F}" dt="2023-02-28T17:00:37.296" v="133" actId="20577"/>
        <pc:sldMkLst>
          <pc:docMk/>
          <pc:sldMk cId="3207421334" sldId="264"/>
        </pc:sldMkLst>
        <pc:spChg chg="del mod">
          <ac:chgData name="1706077 - Kazi Ishrak Ahmed" userId="0d954386-8013-4b76-9f96-b0c5b59e9bc3" providerId="ADAL" clId="{A21AB1A6-DABC-42D9-BE05-BC846053167F}" dt="2023-02-28T15:44:43.716" v="89" actId="478"/>
          <ac:spMkLst>
            <pc:docMk/>
            <pc:sldMk cId="3207421334" sldId="264"/>
            <ac:spMk id="2" creationId="{EDBD3C7E-065D-1023-E795-A5E025D23149}"/>
          </ac:spMkLst>
        </pc:spChg>
        <pc:spChg chg="add del mod">
          <ac:chgData name="1706077 - Kazi Ishrak Ahmed" userId="0d954386-8013-4b76-9f96-b0c5b59e9bc3" providerId="ADAL" clId="{A21AB1A6-DABC-42D9-BE05-BC846053167F}" dt="2023-02-28T15:48:27.560" v="131" actId="478"/>
          <ac:spMkLst>
            <pc:docMk/>
            <pc:sldMk cId="3207421334" sldId="264"/>
            <ac:spMk id="4" creationId="{840CDE8C-4F9F-6E79-F1E9-473C4660177E}"/>
          </ac:spMkLst>
        </pc:spChg>
        <pc:spChg chg="add del mod">
          <ac:chgData name="1706077 - Kazi Ishrak Ahmed" userId="0d954386-8013-4b76-9f96-b0c5b59e9bc3" providerId="ADAL" clId="{A21AB1A6-DABC-42D9-BE05-BC846053167F}" dt="2023-02-28T15:48:27.560" v="131" actId="478"/>
          <ac:spMkLst>
            <pc:docMk/>
            <pc:sldMk cId="3207421334" sldId="264"/>
            <ac:spMk id="6" creationId="{DE174DEA-81C5-79B6-EA56-E64C9F745210}"/>
          </ac:spMkLst>
        </pc:spChg>
        <pc:spChg chg="add del mod">
          <ac:chgData name="1706077 - Kazi Ishrak Ahmed" userId="0d954386-8013-4b76-9f96-b0c5b59e9bc3" providerId="ADAL" clId="{A21AB1A6-DABC-42D9-BE05-BC846053167F}" dt="2023-02-28T15:48:27.560" v="131" actId="478"/>
          <ac:spMkLst>
            <pc:docMk/>
            <pc:sldMk cId="3207421334" sldId="264"/>
            <ac:spMk id="8" creationId="{B4D6400C-2DD0-6711-695A-CB32BBAC6BD3}"/>
          </ac:spMkLst>
        </pc:spChg>
        <pc:spChg chg="mod">
          <ac:chgData name="1706077 - Kazi Ishrak Ahmed" userId="0d954386-8013-4b76-9f96-b0c5b59e9bc3" providerId="ADAL" clId="{A21AB1A6-DABC-42D9-BE05-BC846053167F}" dt="2023-02-28T17:00:37.296" v="133" actId="20577"/>
          <ac:spMkLst>
            <pc:docMk/>
            <pc:sldMk cId="3207421334" sldId="264"/>
            <ac:spMk id="36" creationId="{B0FE0E87-0A5B-4D9A-BACA-8C2C1685FE3C}"/>
          </ac:spMkLst>
        </pc:spChg>
        <pc:spChg chg="del">
          <ac:chgData name="1706077 - Kazi Ishrak Ahmed" userId="0d954386-8013-4b76-9f96-b0c5b59e9bc3" providerId="ADAL" clId="{A21AB1A6-DABC-42D9-BE05-BC846053167F}" dt="2023-02-28T15:48:27.560" v="131" actId="478"/>
          <ac:spMkLst>
            <pc:docMk/>
            <pc:sldMk cId="3207421334" sldId="264"/>
            <ac:spMk id="49" creationId="{D3F51FEB-38FB-4F6C-9F7B-2F2AFAB65463}"/>
          </ac:spMkLst>
        </pc:spChg>
        <pc:spChg chg="del">
          <ac:chgData name="1706077 - Kazi Ishrak Ahmed" userId="0d954386-8013-4b76-9f96-b0c5b59e9bc3" providerId="ADAL" clId="{A21AB1A6-DABC-42D9-BE05-BC846053167F}" dt="2023-02-28T15:48:27.560" v="131" actId="478"/>
          <ac:spMkLst>
            <pc:docMk/>
            <pc:sldMk cId="3207421334" sldId="264"/>
            <ac:spMk id="51" creationId="{1E547BA6-BAE0-43BB-A7CA-60F69CE252F0}"/>
          </ac:spMkLst>
        </pc:spChg>
        <pc:spChg chg="del">
          <ac:chgData name="1706077 - Kazi Ishrak Ahmed" userId="0d954386-8013-4b76-9f96-b0c5b59e9bc3" providerId="ADAL" clId="{A21AB1A6-DABC-42D9-BE05-BC846053167F}" dt="2023-02-28T15:48:27.560" v="131" actId="478"/>
          <ac:spMkLst>
            <pc:docMk/>
            <pc:sldMk cId="3207421334" sldId="264"/>
            <ac:spMk id="59" creationId="{2B566528-1B12-4246-9431-5C2D7D081168}"/>
          </ac:spMkLst>
        </pc:spChg>
        <pc:spChg chg="del">
          <ac:chgData name="1706077 - Kazi Ishrak Ahmed" userId="0d954386-8013-4b76-9f96-b0c5b59e9bc3" providerId="ADAL" clId="{A21AB1A6-DABC-42D9-BE05-BC846053167F}" dt="2023-02-28T15:48:27.560" v="131" actId="478"/>
          <ac:spMkLst>
            <pc:docMk/>
            <pc:sldMk cId="3207421334" sldId="264"/>
            <ac:spMk id="60" creationId="{2E80C965-DB6D-4F81-9E9E-B027384D0BD6}"/>
          </ac:spMkLst>
        </pc:spChg>
        <pc:spChg chg="del">
          <ac:chgData name="1706077 - Kazi Ishrak Ahmed" userId="0d954386-8013-4b76-9f96-b0c5b59e9bc3" providerId="ADAL" clId="{A21AB1A6-DABC-42D9-BE05-BC846053167F}" dt="2023-02-28T15:48:27.560" v="131" actId="478"/>
          <ac:spMkLst>
            <pc:docMk/>
            <pc:sldMk cId="3207421334" sldId="264"/>
            <ac:spMk id="61" creationId="{A580F890-B085-4E95-96AA-55AEBEC5CE6E}"/>
          </ac:spMkLst>
        </pc:spChg>
        <pc:graphicFrameChg chg="add del mod modGraphic">
          <ac:chgData name="1706077 - Kazi Ishrak Ahmed" userId="0d954386-8013-4b76-9f96-b0c5b59e9bc3" providerId="ADAL" clId="{A21AB1A6-DABC-42D9-BE05-BC846053167F}" dt="2023-02-28T15:48:27.560" v="131" actId="478"/>
          <ac:graphicFrameMkLst>
            <pc:docMk/>
            <pc:sldMk cId="3207421334" sldId="264"/>
            <ac:graphicFrameMk id="3" creationId="{23A48F91-5FCC-04E9-FD17-E28FA9FE6352}"/>
          </ac:graphicFrameMkLst>
        </pc:graphicFrameChg>
      </pc:sldChg>
      <pc:sldChg chg="modSp mod">
        <pc:chgData name="1706077 - Kazi Ishrak Ahmed" userId="0d954386-8013-4b76-9f96-b0c5b59e9bc3" providerId="ADAL" clId="{A21AB1A6-DABC-42D9-BE05-BC846053167F}" dt="2023-02-28T18:56:11.687" v="136" actId="1076"/>
        <pc:sldMkLst>
          <pc:docMk/>
          <pc:sldMk cId="2573661638" sldId="266"/>
        </pc:sldMkLst>
        <pc:spChg chg="mod">
          <ac:chgData name="1706077 - Kazi Ishrak Ahmed" userId="0d954386-8013-4b76-9f96-b0c5b59e9bc3" providerId="ADAL" clId="{A21AB1A6-DABC-42D9-BE05-BC846053167F}" dt="2023-02-28T18:56:11.687" v="136" actId="1076"/>
          <ac:spMkLst>
            <pc:docMk/>
            <pc:sldMk cId="2573661638" sldId="266"/>
            <ac:spMk id="2" creationId="{5FBB7705-19BC-2790-6D16-8556C8720347}"/>
          </ac:spMkLst>
        </pc:spChg>
      </pc:sldChg>
      <pc:sldChg chg="addSp delSp modSp mod">
        <pc:chgData name="1706077 - Kazi Ishrak Ahmed" userId="0d954386-8013-4b76-9f96-b0c5b59e9bc3" providerId="ADAL" clId="{A21AB1A6-DABC-42D9-BE05-BC846053167F}" dt="2023-02-28T18:57:40.942" v="198" actId="255"/>
        <pc:sldMkLst>
          <pc:docMk/>
          <pc:sldMk cId="1134480364" sldId="278"/>
        </pc:sldMkLst>
        <pc:spChg chg="add del">
          <ac:chgData name="1706077 - Kazi Ishrak Ahmed" userId="0d954386-8013-4b76-9f96-b0c5b59e9bc3" providerId="ADAL" clId="{A21AB1A6-DABC-42D9-BE05-BC846053167F}" dt="2023-02-28T18:56:05.160" v="135" actId="22"/>
          <ac:spMkLst>
            <pc:docMk/>
            <pc:sldMk cId="1134480364" sldId="278"/>
            <ac:spMk id="3" creationId="{1B11503A-3806-C1DC-827B-FAFF5AC12A3A}"/>
          </ac:spMkLst>
        </pc:spChg>
        <pc:spChg chg="add mod">
          <ac:chgData name="1706077 - Kazi Ishrak Ahmed" userId="0d954386-8013-4b76-9f96-b0c5b59e9bc3" providerId="ADAL" clId="{A21AB1A6-DABC-42D9-BE05-BC846053167F}" dt="2023-02-28T18:57:40.942" v="198" actId="255"/>
          <ac:spMkLst>
            <pc:docMk/>
            <pc:sldMk cId="1134480364" sldId="278"/>
            <ac:spMk id="5" creationId="{0E01A6C1-7FB3-E43B-44D5-F74B65EBD207}"/>
          </ac:spMkLst>
        </pc:spChg>
        <pc:picChg chg="mod">
          <ac:chgData name="1706077 - Kazi Ishrak Ahmed" userId="0d954386-8013-4b76-9f96-b0c5b59e9bc3" providerId="ADAL" clId="{A21AB1A6-DABC-42D9-BE05-BC846053167F}" dt="2023-02-28T18:56:22.733" v="139" actId="1076"/>
          <ac:picMkLst>
            <pc:docMk/>
            <pc:sldMk cId="1134480364" sldId="278"/>
            <ac:picMk id="9" creationId="{236F131F-0182-46D5-BC2C-A5F60187B394}"/>
          </ac:picMkLst>
        </pc:picChg>
      </pc:sldChg>
    </pc:docChg>
  </pc:docChgLst>
  <pc:docChgLst>
    <pc:chgData name="1706089 - Istiak Hasan Arnab" userId="S::1706089@eee.buet.ac.bd::1b45b5b3-ac87-4222-b109-9794fc9aca6d" providerId="AD" clId="Web-{4FEC4C68-F520-484B-93AE-363C02469BDD}"/>
    <pc:docChg chg="modSld">
      <pc:chgData name="1706089 - Istiak Hasan Arnab" userId="S::1706089@eee.buet.ac.bd::1b45b5b3-ac87-4222-b109-9794fc9aca6d" providerId="AD" clId="Web-{4FEC4C68-F520-484B-93AE-363C02469BDD}" dt="2023-02-28T13:50:03.097" v="19" actId="1076"/>
      <pc:docMkLst>
        <pc:docMk/>
      </pc:docMkLst>
      <pc:sldChg chg="addSp delSp modSp">
        <pc:chgData name="1706089 - Istiak Hasan Arnab" userId="S::1706089@eee.buet.ac.bd::1b45b5b3-ac87-4222-b109-9794fc9aca6d" providerId="AD" clId="Web-{4FEC4C68-F520-484B-93AE-363C02469BDD}" dt="2023-02-28T13:50:03.097" v="19" actId="1076"/>
        <pc:sldMkLst>
          <pc:docMk/>
          <pc:sldMk cId="3945269337" sldId="260"/>
        </pc:sldMkLst>
        <pc:spChg chg="del mod">
          <ac:chgData name="1706089 - Istiak Hasan Arnab" userId="S::1706089@eee.buet.ac.bd::1b45b5b3-ac87-4222-b109-9794fc9aca6d" providerId="AD" clId="Web-{4FEC4C68-F520-484B-93AE-363C02469BDD}" dt="2023-02-28T13:47:10.108" v="2"/>
          <ac:spMkLst>
            <pc:docMk/>
            <pc:sldMk cId="3945269337" sldId="260"/>
            <ac:spMk id="2" creationId="{FC7DB122-CBA8-ACE5-CFCF-4CB4370279A8}"/>
          </ac:spMkLst>
        </pc:spChg>
        <pc:spChg chg="del">
          <ac:chgData name="1706089 - Istiak Hasan Arnab" userId="S::1706089@eee.buet.ac.bd::1b45b5b3-ac87-4222-b109-9794fc9aca6d" providerId="AD" clId="Web-{4FEC4C68-F520-484B-93AE-363C02469BDD}" dt="2023-02-28T13:47:34.156" v="6"/>
          <ac:spMkLst>
            <pc:docMk/>
            <pc:sldMk cId="3945269337" sldId="260"/>
            <ac:spMk id="49" creationId="{D3F51FEB-38FB-4F6C-9F7B-2F2AFAB65463}"/>
          </ac:spMkLst>
        </pc:spChg>
        <pc:spChg chg="del">
          <ac:chgData name="1706089 - Istiak Hasan Arnab" userId="S::1706089@eee.buet.ac.bd::1b45b5b3-ac87-4222-b109-9794fc9aca6d" providerId="AD" clId="Web-{4FEC4C68-F520-484B-93AE-363C02469BDD}" dt="2023-02-28T13:47:34.156" v="6"/>
          <ac:spMkLst>
            <pc:docMk/>
            <pc:sldMk cId="3945269337" sldId="260"/>
            <ac:spMk id="51" creationId="{1E547BA6-BAE0-43BB-A7CA-60F69CE252F0}"/>
          </ac:spMkLst>
        </pc:spChg>
        <pc:spChg chg="del">
          <ac:chgData name="1706089 - Istiak Hasan Arnab" userId="S::1706089@eee.buet.ac.bd::1b45b5b3-ac87-4222-b109-9794fc9aca6d" providerId="AD" clId="Web-{4FEC4C68-F520-484B-93AE-363C02469BDD}" dt="2023-02-28T13:47:34.156" v="6"/>
          <ac:spMkLst>
            <pc:docMk/>
            <pc:sldMk cId="3945269337" sldId="260"/>
            <ac:spMk id="59" creationId="{2B566528-1B12-4246-9431-5C2D7D081168}"/>
          </ac:spMkLst>
        </pc:spChg>
        <pc:spChg chg="del">
          <ac:chgData name="1706089 - Istiak Hasan Arnab" userId="S::1706089@eee.buet.ac.bd::1b45b5b3-ac87-4222-b109-9794fc9aca6d" providerId="AD" clId="Web-{4FEC4C68-F520-484B-93AE-363C02469BDD}" dt="2023-02-28T13:47:34.156" v="6"/>
          <ac:spMkLst>
            <pc:docMk/>
            <pc:sldMk cId="3945269337" sldId="260"/>
            <ac:spMk id="60" creationId="{2E80C965-DB6D-4F81-9E9E-B027384D0BD6}"/>
          </ac:spMkLst>
        </pc:spChg>
        <pc:spChg chg="del">
          <ac:chgData name="1706089 - Istiak Hasan Arnab" userId="S::1706089@eee.buet.ac.bd::1b45b5b3-ac87-4222-b109-9794fc9aca6d" providerId="AD" clId="Web-{4FEC4C68-F520-484B-93AE-363C02469BDD}" dt="2023-02-28T13:47:34.156" v="6"/>
          <ac:spMkLst>
            <pc:docMk/>
            <pc:sldMk cId="3945269337" sldId="260"/>
            <ac:spMk id="61" creationId="{A580F890-B085-4E95-96AA-55AEBEC5CE6E}"/>
          </ac:spMkLst>
        </pc:spChg>
        <pc:spChg chg="add del">
          <ac:chgData name="1706089 - Istiak Hasan Arnab" userId="S::1706089@eee.buet.ac.bd::1b45b5b3-ac87-4222-b109-9794fc9aca6d" providerId="AD" clId="Web-{4FEC4C68-F520-484B-93AE-363C02469BDD}" dt="2023-02-28T13:49:41.472" v="16"/>
          <ac:spMkLst>
            <pc:docMk/>
            <pc:sldMk cId="3945269337" sldId="260"/>
            <ac:spMk id="66" creationId="{42A4FC2C-047E-45A5-965D-8E1E3BF09BC6}"/>
          </ac:spMkLst>
        </pc:spChg>
        <pc:spChg chg="add">
          <ac:chgData name="1706089 - Istiak Hasan Arnab" userId="S::1706089@eee.buet.ac.bd::1b45b5b3-ac87-4222-b109-9794fc9aca6d" providerId="AD" clId="Web-{4FEC4C68-F520-484B-93AE-363C02469BDD}" dt="2023-02-28T13:49:41.472" v="16"/>
          <ac:spMkLst>
            <pc:docMk/>
            <pc:sldMk cId="3945269337" sldId="260"/>
            <ac:spMk id="68" creationId="{F3060C83-F051-4F0E-ABAD-AA0DFC48B218}"/>
          </ac:spMkLst>
        </pc:spChg>
        <pc:spChg chg="add">
          <ac:chgData name="1706089 - Istiak Hasan Arnab" userId="S::1706089@eee.buet.ac.bd::1b45b5b3-ac87-4222-b109-9794fc9aca6d" providerId="AD" clId="Web-{4FEC4C68-F520-484B-93AE-363C02469BDD}" dt="2023-02-28T13:49:41.472" v="16"/>
          <ac:spMkLst>
            <pc:docMk/>
            <pc:sldMk cId="3945269337" sldId="260"/>
            <ac:spMk id="69" creationId="{83C98ABE-055B-441F-B07E-44F97F083C39}"/>
          </ac:spMkLst>
        </pc:spChg>
        <pc:spChg chg="add">
          <ac:chgData name="1706089 - Istiak Hasan Arnab" userId="S::1706089@eee.buet.ac.bd::1b45b5b3-ac87-4222-b109-9794fc9aca6d" providerId="AD" clId="Web-{4FEC4C68-F520-484B-93AE-363C02469BDD}" dt="2023-02-28T13:49:41.472" v="16"/>
          <ac:spMkLst>
            <pc:docMk/>
            <pc:sldMk cId="3945269337" sldId="260"/>
            <ac:spMk id="70" creationId="{29FDB030-9B49-4CED-8CCD-4D99382388AC}"/>
          </ac:spMkLst>
        </pc:spChg>
        <pc:spChg chg="add del">
          <ac:chgData name="1706089 - Istiak Hasan Arnab" userId="S::1706089@eee.buet.ac.bd::1b45b5b3-ac87-4222-b109-9794fc9aca6d" providerId="AD" clId="Web-{4FEC4C68-F520-484B-93AE-363C02469BDD}" dt="2023-02-28T13:49:19.799" v="13"/>
          <ac:spMkLst>
            <pc:docMk/>
            <pc:sldMk cId="3945269337" sldId="260"/>
            <ac:spMk id="71" creationId="{AB8C311F-7253-4AED-9701-7FC0708C41C7}"/>
          </ac:spMkLst>
        </pc:spChg>
        <pc:spChg chg="add">
          <ac:chgData name="1706089 - Istiak Hasan Arnab" userId="S::1706089@eee.buet.ac.bd::1b45b5b3-ac87-4222-b109-9794fc9aca6d" providerId="AD" clId="Web-{4FEC4C68-F520-484B-93AE-363C02469BDD}" dt="2023-02-28T13:49:41.472" v="16"/>
          <ac:spMkLst>
            <pc:docMk/>
            <pc:sldMk cId="3945269337" sldId="260"/>
            <ac:spMk id="72" creationId="{3783CA14-24A1-485C-8B30-D6A5D87987AD}"/>
          </ac:spMkLst>
        </pc:spChg>
        <pc:spChg chg="add del">
          <ac:chgData name="1706089 - Istiak Hasan Arnab" userId="S::1706089@eee.buet.ac.bd::1b45b5b3-ac87-4222-b109-9794fc9aca6d" providerId="AD" clId="Web-{4FEC4C68-F520-484B-93AE-363C02469BDD}" dt="2023-02-28T13:49:19.799" v="13"/>
          <ac:spMkLst>
            <pc:docMk/>
            <pc:sldMk cId="3945269337" sldId="260"/>
            <ac:spMk id="73" creationId="{E2384209-CB15-4CDF-9D31-C44FD9A3F20D}"/>
          </ac:spMkLst>
        </pc:spChg>
        <pc:spChg chg="add del">
          <ac:chgData name="1706089 - Istiak Hasan Arnab" userId="S::1706089@eee.buet.ac.bd::1b45b5b3-ac87-4222-b109-9794fc9aca6d" providerId="AD" clId="Web-{4FEC4C68-F520-484B-93AE-363C02469BDD}" dt="2023-02-28T13:49:19.799" v="13"/>
          <ac:spMkLst>
            <pc:docMk/>
            <pc:sldMk cId="3945269337" sldId="260"/>
            <ac:spMk id="75" creationId="{2633B3B5-CC90-43F0-8714-D31D1F3F0209}"/>
          </ac:spMkLst>
        </pc:spChg>
        <pc:spChg chg="add del">
          <ac:chgData name="1706089 - Istiak Hasan Arnab" userId="S::1706089@eee.buet.ac.bd::1b45b5b3-ac87-4222-b109-9794fc9aca6d" providerId="AD" clId="Web-{4FEC4C68-F520-484B-93AE-363C02469BDD}" dt="2023-02-28T13:49:19.799" v="13"/>
          <ac:spMkLst>
            <pc:docMk/>
            <pc:sldMk cId="3945269337" sldId="260"/>
            <ac:spMk id="77" creationId="{A8D57A06-A426-446D-B02C-A2DC6B62E45E}"/>
          </ac:spMkLst>
        </pc:spChg>
        <pc:spChg chg="add">
          <ac:chgData name="1706089 - Istiak Hasan Arnab" userId="S::1706089@eee.buet.ac.bd::1b45b5b3-ac87-4222-b109-9794fc9aca6d" providerId="AD" clId="Web-{4FEC4C68-F520-484B-93AE-363C02469BDD}" dt="2023-02-28T13:49:41.472" v="16"/>
          <ac:spMkLst>
            <pc:docMk/>
            <pc:sldMk cId="3945269337" sldId="260"/>
            <ac:spMk id="79" creationId="{9A97C86A-04D6-40F7-AE84-31AB43E6A846}"/>
          </ac:spMkLst>
        </pc:spChg>
        <pc:spChg chg="add">
          <ac:chgData name="1706089 - Istiak Hasan Arnab" userId="S::1706089@eee.buet.ac.bd::1b45b5b3-ac87-4222-b109-9794fc9aca6d" providerId="AD" clId="Web-{4FEC4C68-F520-484B-93AE-363C02469BDD}" dt="2023-02-28T13:49:41.472" v="16"/>
          <ac:spMkLst>
            <pc:docMk/>
            <pc:sldMk cId="3945269337" sldId="260"/>
            <ac:spMk id="81" creationId="{FF9F2414-84E8-453E-B1F3-389FDE8192D9}"/>
          </ac:spMkLst>
        </pc:spChg>
        <pc:spChg chg="add">
          <ac:chgData name="1706089 - Istiak Hasan Arnab" userId="S::1706089@eee.buet.ac.bd::1b45b5b3-ac87-4222-b109-9794fc9aca6d" providerId="AD" clId="Web-{4FEC4C68-F520-484B-93AE-363C02469BDD}" dt="2023-02-28T13:49:41.472" v="16"/>
          <ac:spMkLst>
            <pc:docMk/>
            <pc:sldMk cId="3945269337" sldId="260"/>
            <ac:spMk id="83" creationId="{3ECA69A1-7536-43AC-85EF-C7106179F5ED}"/>
          </ac:spMkLst>
        </pc:spChg>
        <pc:picChg chg="add del mod">
          <ac:chgData name="1706089 - Istiak Hasan Arnab" userId="S::1706089@eee.buet.ac.bd::1b45b5b3-ac87-4222-b109-9794fc9aca6d" providerId="AD" clId="Web-{4FEC4C68-F520-484B-93AE-363C02469BDD}" dt="2023-02-28T13:47:44.546" v="7"/>
          <ac:picMkLst>
            <pc:docMk/>
            <pc:sldMk cId="3945269337" sldId="260"/>
            <ac:picMk id="3" creationId="{3FEDBC10-4A8C-0E69-407A-A966DEBFA284}"/>
          </ac:picMkLst>
        </pc:picChg>
        <pc:picChg chg="add mod">
          <ac:chgData name="1706089 - Istiak Hasan Arnab" userId="S::1706089@eee.buet.ac.bd::1b45b5b3-ac87-4222-b109-9794fc9aca6d" providerId="AD" clId="Web-{4FEC4C68-F520-484B-93AE-363C02469BDD}" dt="2023-02-28T13:50:03.097" v="19" actId="1076"/>
          <ac:picMkLst>
            <pc:docMk/>
            <pc:sldMk cId="3945269337" sldId="260"/>
            <ac:picMk id="4" creationId="{C0732173-B1ED-40CC-3032-D23CFB4D2E4D}"/>
          </ac:picMkLst>
        </pc:picChg>
      </pc:sldChg>
    </pc:docChg>
  </pc:docChgLst>
  <pc:docChgLst>
    <pc:chgData name="1706033 - Azazul Islam" userId="S::1706033@eee.buet.ac.bd::c83d0877-183c-44eb-a914-f0867a605617" providerId="AD" clId="Web-{700CB53F-29AB-42A8-8960-C2ECE71BE130}"/>
    <pc:docChg chg="modSld">
      <pc:chgData name="1706033 - Azazul Islam" userId="S::1706033@eee.buet.ac.bd::c83d0877-183c-44eb-a914-f0867a605617" providerId="AD" clId="Web-{700CB53F-29AB-42A8-8960-C2ECE71BE130}" dt="2023-02-28T08:31:49.733" v="13" actId="1076"/>
      <pc:docMkLst>
        <pc:docMk/>
      </pc:docMkLst>
      <pc:sldChg chg="addSp delSp modSp">
        <pc:chgData name="1706033 - Azazul Islam" userId="S::1706033@eee.buet.ac.bd::c83d0877-183c-44eb-a914-f0867a605617" providerId="AD" clId="Web-{700CB53F-29AB-42A8-8960-C2ECE71BE130}" dt="2023-02-28T08:31:49.733" v="13" actId="1076"/>
        <pc:sldMkLst>
          <pc:docMk/>
          <pc:sldMk cId="3643251351" sldId="273"/>
        </pc:sldMkLst>
        <pc:spChg chg="ord">
          <ac:chgData name="1706033 - Azazul Islam" userId="S::1706033@eee.buet.ac.bd::c83d0877-183c-44eb-a914-f0867a605617" providerId="AD" clId="Web-{700CB53F-29AB-42A8-8960-C2ECE71BE130}" dt="2023-02-28T08:31:14.638" v="6"/>
          <ac:spMkLst>
            <pc:docMk/>
            <pc:sldMk cId="3643251351" sldId="273"/>
            <ac:spMk id="2" creationId="{AF907066-C03F-7033-9F2D-F9409A05CF62}"/>
          </ac:spMkLst>
        </pc:spChg>
        <pc:spChg chg="add del">
          <ac:chgData name="1706033 - Azazul Islam" userId="S::1706033@eee.buet.ac.bd::c83d0877-183c-44eb-a914-f0867a605617" providerId="AD" clId="Web-{700CB53F-29AB-42A8-8960-C2ECE71BE130}" dt="2023-02-28T08:31:14.638" v="6"/>
          <ac:spMkLst>
            <pc:docMk/>
            <pc:sldMk cId="3643251351" sldId="273"/>
            <ac:spMk id="49" creationId="{D3F51FEB-38FB-4F6C-9F7B-2F2AFAB65463}"/>
          </ac:spMkLst>
        </pc:spChg>
        <pc:spChg chg="add del">
          <ac:chgData name="1706033 - Azazul Islam" userId="S::1706033@eee.buet.ac.bd::c83d0877-183c-44eb-a914-f0867a605617" providerId="AD" clId="Web-{700CB53F-29AB-42A8-8960-C2ECE71BE130}" dt="2023-02-28T08:31:14.638" v="6"/>
          <ac:spMkLst>
            <pc:docMk/>
            <pc:sldMk cId="3643251351" sldId="273"/>
            <ac:spMk id="51" creationId="{1E547BA6-BAE0-43BB-A7CA-60F69CE252F0}"/>
          </ac:spMkLst>
        </pc:spChg>
        <pc:spChg chg="add del">
          <ac:chgData name="1706033 - Azazul Islam" userId="S::1706033@eee.buet.ac.bd::c83d0877-183c-44eb-a914-f0867a605617" providerId="AD" clId="Web-{700CB53F-29AB-42A8-8960-C2ECE71BE130}" dt="2023-02-28T08:31:14.638" v="6"/>
          <ac:spMkLst>
            <pc:docMk/>
            <pc:sldMk cId="3643251351" sldId="273"/>
            <ac:spMk id="59" creationId="{2B566528-1B12-4246-9431-5C2D7D081168}"/>
          </ac:spMkLst>
        </pc:spChg>
        <pc:spChg chg="add del">
          <ac:chgData name="1706033 - Azazul Islam" userId="S::1706033@eee.buet.ac.bd::c83d0877-183c-44eb-a914-f0867a605617" providerId="AD" clId="Web-{700CB53F-29AB-42A8-8960-C2ECE71BE130}" dt="2023-02-28T08:31:14.638" v="6"/>
          <ac:spMkLst>
            <pc:docMk/>
            <pc:sldMk cId="3643251351" sldId="273"/>
            <ac:spMk id="60" creationId="{2E80C965-DB6D-4F81-9E9E-B027384D0BD6}"/>
          </ac:spMkLst>
        </pc:spChg>
        <pc:spChg chg="add del">
          <ac:chgData name="1706033 - Azazul Islam" userId="S::1706033@eee.buet.ac.bd::c83d0877-183c-44eb-a914-f0867a605617" providerId="AD" clId="Web-{700CB53F-29AB-42A8-8960-C2ECE71BE130}" dt="2023-02-28T08:31:14.638" v="6"/>
          <ac:spMkLst>
            <pc:docMk/>
            <pc:sldMk cId="3643251351" sldId="273"/>
            <ac:spMk id="61" creationId="{A580F890-B085-4E95-96AA-55AEBEC5CE6E}"/>
          </ac:spMkLst>
        </pc:spChg>
        <pc:spChg chg="add del">
          <ac:chgData name="1706033 - Azazul Islam" userId="S::1706033@eee.buet.ac.bd::c83d0877-183c-44eb-a914-f0867a605617" providerId="AD" clId="Web-{700CB53F-29AB-42A8-8960-C2ECE71BE130}" dt="2023-02-28T08:31:14.622" v="5"/>
          <ac:spMkLst>
            <pc:docMk/>
            <pc:sldMk cId="3643251351" sldId="273"/>
            <ac:spMk id="66" creationId="{AB8C311F-7253-4AED-9701-7FC0708C41C7}"/>
          </ac:spMkLst>
        </pc:spChg>
        <pc:spChg chg="add del">
          <ac:chgData name="1706033 - Azazul Islam" userId="S::1706033@eee.buet.ac.bd::c83d0877-183c-44eb-a914-f0867a605617" providerId="AD" clId="Web-{700CB53F-29AB-42A8-8960-C2ECE71BE130}" dt="2023-02-28T08:31:14.622" v="5"/>
          <ac:spMkLst>
            <pc:docMk/>
            <pc:sldMk cId="3643251351" sldId="273"/>
            <ac:spMk id="68" creationId="{E2384209-CB15-4CDF-9D31-C44FD9A3F20D}"/>
          </ac:spMkLst>
        </pc:spChg>
        <pc:spChg chg="add del">
          <ac:chgData name="1706033 - Azazul Islam" userId="S::1706033@eee.buet.ac.bd::c83d0877-183c-44eb-a914-f0867a605617" providerId="AD" clId="Web-{700CB53F-29AB-42A8-8960-C2ECE71BE130}" dt="2023-02-28T08:31:14.622" v="5"/>
          <ac:spMkLst>
            <pc:docMk/>
            <pc:sldMk cId="3643251351" sldId="273"/>
            <ac:spMk id="70" creationId="{2633B3B5-CC90-43F0-8714-D31D1F3F0209}"/>
          </ac:spMkLst>
        </pc:spChg>
        <pc:spChg chg="add del">
          <ac:chgData name="1706033 - Azazul Islam" userId="S::1706033@eee.buet.ac.bd::c83d0877-183c-44eb-a914-f0867a605617" providerId="AD" clId="Web-{700CB53F-29AB-42A8-8960-C2ECE71BE130}" dt="2023-02-28T08:31:14.622" v="5"/>
          <ac:spMkLst>
            <pc:docMk/>
            <pc:sldMk cId="3643251351" sldId="273"/>
            <ac:spMk id="72" creationId="{A8D57A06-A426-446D-B02C-A2DC6B62E45E}"/>
          </ac:spMkLst>
        </pc:spChg>
        <pc:spChg chg="add">
          <ac:chgData name="1706033 - Azazul Islam" userId="S::1706033@eee.buet.ac.bd::c83d0877-183c-44eb-a914-f0867a605617" providerId="AD" clId="Web-{700CB53F-29AB-42A8-8960-C2ECE71BE130}" dt="2023-02-28T08:31:14.638" v="6"/>
          <ac:spMkLst>
            <pc:docMk/>
            <pc:sldMk cId="3643251351" sldId="273"/>
            <ac:spMk id="74" creationId="{633C5E46-DAC5-4661-9C87-22B08E2A512F}"/>
          </ac:spMkLst>
        </pc:spChg>
        <pc:spChg chg="add">
          <ac:chgData name="1706033 - Azazul Islam" userId="S::1706033@eee.buet.ac.bd::c83d0877-183c-44eb-a914-f0867a605617" providerId="AD" clId="Web-{700CB53F-29AB-42A8-8960-C2ECE71BE130}" dt="2023-02-28T08:31:14.638" v="6"/>
          <ac:spMkLst>
            <pc:docMk/>
            <pc:sldMk cId="3643251351" sldId="273"/>
            <ac:spMk id="75" creationId="{86FF76B9-219D-4469-AF87-0236D29032F1}"/>
          </ac:spMkLst>
        </pc:spChg>
        <pc:spChg chg="add">
          <ac:chgData name="1706033 - Azazul Islam" userId="S::1706033@eee.buet.ac.bd::c83d0877-183c-44eb-a914-f0867a605617" providerId="AD" clId="Web-{700CB53F-29AB-42A8-8960-C2ECE71BE130}" dt="2023-02-28T08:31:14.638" v="6"/>
          <ac:spMkLst>
            <pc:docMk/>
            <pc:sldMk cId="3643251351" sldId="273"/>
            <ac:spMk id="78" creationId="{2E80C965-DB6D-4F81-9E9E-B027384D0BD6}"/>
          </ac:spMkLst>
        </pc:spChg>
        <pc:grpChg chg="add">
          <ac:chgData name="1706033 - Azazul Islam" userId="S::1706033@eee.buet.ac.bd::c83d0877-183c-44eb-a914-f0867a605617" providerId="AD" clId="Web-{700CB53F-29AB-42A8-8960-C2ECE71BE130}" dt="2023-02-28T08:31:14.638" v="6"/>
          <ac:grpSpMkLst>
            <pc:docMk/>
            <pc:sldMk cId="3643251351" sldId="273"/>
            <ac:grpSpMk id="76" creationId="{DB88BD78-87E1-424D-B479-C37D8E41B12E}"/>
          </ac:grpSpMkLst>
        </pc:grpChg>
        <pc:picChg chg="add mod">
          <ac:chgData name="1706033 - Azazul Islam" userId="S::1706033@eee.buet.ac.bd::c83d0877-183c-44eb-a914-f0867a605617" providerId="AD" clId="Web-{700CB53F-29AB-42A8-8960-C2ECE71BE130}" dt="2023-02-28T08:31:46.186" v="12" actId="1076"/>
          <ac:picMkLst>
            <pc:docMk/>
            <pc:sldMk cId="3643251351" sldId="273"/>
            <ac:picMk id="3" creationId="{5B78010E-8975-A1D6-D1B3-8E4A90040AEE}"/>
          </ac:picMkLst>
        </pc:picChg>
        <pc:picChg chg="add mod">
          <ac:chgData name="1706033 - Azazul Islam" userId="S::1706033@eee.buet.ac.bd::c83d0877-183c-44eb-a914-f0867a605617" providerId="AD" clId="Web-{700CB53F-29AB-42A8-8960-C2ECE71BE130}" dt="2023-02-28T08:31:49.733" v="13" actId="1076"/>
          <ac:picMkLst>
            <pc:docMk/>
            <pc:sldMk cId="3643251351" sldId="273"/>
            <ac:picMk id="4" creationId="{878DAE20-0BCE-F4D7-6A09-7FC5460D2484}"/>
          </ac:picMkLst>
        </pc:picChg>
      </pc:sldChg>
    </pc:docChg>
  </pc:docChgLst>
  <pc:docChgLst>
    <pc:chgData name="1706033 - Azazul Islam" userId="S::1706033@eee.buet.ac.bd::c83d0877-183c-44eb-a914-f0867a605617" providerId="AD" clId="Web-{5D6F0F07-E3E4-4E38-9BA7-4C5732E37328}"/>
    <pc:docChg chg="modSld">
      <pc:chgData name="1706033 - Azazul Islam" userId="S::1706033@eee.buet.ac.bd::c83d0877-183c-44eb-a914-f0867a605617" providerId="AD" clId="Web-{5D6F0F07-E3E4-4E38-9BA7-4C5732E37328}" dt="2023-02-28T13:22:45.776" v="32" actId="20577"/>
      <pc:docMkLst>
        <pc:docMk/>
      </pc:docMkLst>
      <pc:sldChg chg="modSp">
        <pc:chgData name="1706033 - Azazul Islam" userId="S::1706033@eee.buet.ac.bd::c83d0877-183c-44eb-a914-f0867a605617" providerId="AD" clId="Web-{5D6F0F07-E3E4-4E38-9BA7-4C5732E37328}" dt="2023-02-28T13:22:45.776" v="32" actId="20577"/>
        <pc:sldMkLst>
          <pc:docMk/>
          <pc:sldMk cId="3207917852" sldId="271"/>
        </pc:sldMkLst>
        <pc:spChg chg="mod">
          <ac:chgData name="1706033 - Azazul Islam" userId="S::1706033@eee.buet.ac.bd::c83d0877-183c-44eb-a914-f0867a605617" providerId="AD" clId="Web-{5D6F0F07-E3E4-4E38-9BA7-4C5732E37328}" dt="2023-02-28T13:22:45.776" v="32" actId="20577"/>
          <ac:spMkLst>
            <pc:docMk/>
            <pc:sldMk cId="3207917852" sldId="271"/>
            <ac:spMk id="3" creationId="{09697086-78FB-6A03-A719-10CC9AA4DADF}"/>
          </ac:spMkLst>
        </pc:spChg>
      </pc:sldChg>
    </pc:docChg>
  </pc:docChgLst>
  <pc:docChgLst>
    <pc:chgData name="1706015 - Mir Jubaier Hassan" userId="S::1706015@eee.buet.ac.bd::b3438257-938a-4057-acc0-8c07499e0b7f" providerId="AD" clId="Web-{878EF395-A160-40C7-9775-6CE03B2DDF04}"/>
    <pc:docChg chg="modSld">
      <pc:chgData name="1706015 - Mir Jubaier Hassan" userId="S::1706015@eee.buet.ac.bd::b3438257-938a-4057-acc0-8c07499e0b7f" providerId="AD" clId="Web-{878EF395-A160-40C7-9775-6CE03B2DDF04}" dt="2023-02-28T17:47:16.973" v="2" actId="20577"/>
      <pc:docMkLst>
        <pc:docMk/>
      </pc:docMkLst>
      <pc:sldChg chg="modSp">
        <pc:chgData name="1706015 - Mir Jubaier Hassan" userId="S::1706015@eee.buet.ac.bd::b3438257-938a-4057-acc0-8c07499e0b7f" providerId="AD" clId="Web-{878EF395-A160-40C7-9775-6CE03B2DDF04}" dt="2023-02-28T17:47:16.973" v="2" actId="20577"/>
        <pc:sldMkLst>
          <pc:docMk/>
          <pc:sldMk cId="3203548837" sldId="256"/>
        </pc:sldMkLst>
        <pc:spChg chg="mod">
          <ac:chgData name="1706015 - Mir Jubaier Hassan" userId="S::1706015@eee.buet.ac.bd::b3438257-938a-4057-acc0-8c07499e0b7f" providerId="AD" clId="Web-{878EF395-A160-40C7-9775-6CE03B2DDF04}" dt="2023-02-28T17:47:16.973" v="2" actId="20577"/>
          <ac:spMkLst>
            <pc:docMk/>
            <pc:sldMk cId="3203548837" sldId="256"/>
            <ac:spMk id="11" creationId="{1CC8FACD-0014-4952-8E48-619EBB0AC7A1}"/>
          </ac:spMkLst>
        </pc:spChg>
      </pc:sldChg>
    </pc:docChg>
  </pc:docChgLst>
  <pc:docChgLst>
    <pc:chgData name="1706033 - Azazul Islam" userId="S::1706033@eee.buet.ac.bd::c83d0877-183c-44eb-a914-f0867a605617" providerId="AD" clId="Web-{777E72D5-153E-41C3-AA58-5DED49574CA1}"/>
    <pc:docChg chg="modSld">
      <pc:chgData name="1706033 - Azazul Islam" userId="S::1706033@eee.buet.ac.bd::c83d0877-183c-44eb-a914-f0867a605617" providerId="AD" clId="Web-{777E72D5-153E-41C3-AA58-5DED49574CA1}" dt="2023-02-28T15:24:24.575" v="28" actId="20577"/>
      <pc:docMkLst>
        <pc:docMk/>
      </pc:docMkLst>
      <pc:sldChg chg="modSp">
        <pc:chgData name="1706033 - Azazul Islam" userId="S::1706033@eee.buet.ac.bd::c83d0877-183c-44eb-a914-f0867a605617" providerId="AD" clId="Web-{777E72D5-153E-41C3-AA58-5DED49574CA1}" dt="2023-02-28T15:24:24.575" v="28" actId="20577"/>
        <pc:sldMkLst>
          <pc:docMk/>
          <pc:sldMk cId="3203548837" sldId="256"/>
        </pc:sldMkLst>
        <pc:spChg chg="mod">
          <ac:chgData name="1706033 - Azazul Islam" userId="S::1706033@eee.buet.ac.bd::c83d0877-183c-44eb-a914-f0867a605617" providerId="AD" clId="Web-{777E72D5-153E-41C3-AA58-5DED49574CA1}" dt="2023-02-28T15:24:24.575" v="28" actId="20577"/>
          <ac:spMkLst>
            <pc:docMk/>
            <pc:sldMk cId="3203548837" sldId="256"/>
            <ac:spMk id="2" creationId="{FBA935FB-9A72-4B0C-BFF2-DA2415E5E46B}"/>
          </ac:spMkLst>
        </pc:spChg>
      </pc:sldChg>
      <pc:sldChg chg="modSp">
        <pc:chgData name="1706033 - Azazul Islam" userId="S::1706033@eee.buet.ac.bd::c83d0877-183c-44eb-a914-f0867a605617" providerId="AD" clId="Web-{777E72D5-153E-41C3-AA58-5DED49574CA1}" dt="2023-02-28T15:20:36.975" v="15" actId="20577"/>
        <pc:sldMkLst>
          <pc:docMk/>
          <pc:sldMk cId="1602131831" sldId="276"/>
        </pc:sldMkLst>
        <pc:spChg chg="mod">
          <ac:chgData name="1706033 - Azazul Islam" userId="S::1706033@eee.buet.ac.bd::c83d0877-183c-44eb-a914-f0867a605617" providerId="AD" clId="Web-{777E72D5-153E-41C3-AA58-5DED49574CA1}" dt="2023-02-28T15:20:19.225" v="13" actId="20577"/>
          <ac:spMkLst>
            <pc:docMk/>
            <pc:sldMk cId="1602131831" sldId="276"/>
            <ac:spMk id="2" creationId="{96460E90-AC18-4E98-A9BE-47996BDBE9E0}"/>
          </ac:spMkLst>
        </pc:spChg>
        <pc:spChg chg="mod">
          <ac:chgData name="1706033 - Azazul Islam" userId="S::1706033@eee.buet.ac.bd::c83d0877-183c-44eb-a914-f0867a605617" providerId="AD" clId="Web-{777E72D5-153E-41C3-AA58-5DED49574CA1}" dt="2023-02-28T15:20:36.975" v="15" actId="20577"/>
          <ac:spMkLst>
            <pc:docMk/>
            <pc:sldMk cId="1602131831" sldId="276"/>
            <ac:spMk id="4" creationId="{5675E5C0-C54D-4A5A-9BC8-8F92A1F8850F}"/>
          </ac:spMkLst>
        </pc:spChg>
      </pc:sldChg>
    </pc:docChg>
  </pc:docChgLst>
  <pc:docChgLst>
    <pc:chgData name="1706033 - Azazul Islam" userId="S::1706033@eee.buet.ac.bd::c83d0877-183c-44eb-a914-f0867a605617" providerId="AD" clId="Web-{C10915E3-5D89-49F9-87B1-EF7BE4FD3B5C}"/>
    <pc:docChg chg="delSld modSld">
      <pc:chgData name="1706033 - Azazul Islam" userId="S::1706033@eee.buet.ac.bd::c83d0877-183c-44eb-a914-f0867a605617" providerId="AD" clId="Web-{C10915E3-5D89-49F9-87B1-EF7BE4FD3B5C}" dt="2023-02-28T17:14:46.411" v="607" actId="1076"/>
      <pc:docMkLst>
        <pc:docMk/>
      </pc:docMkLst>
      <pc:sldChg chg="modSp">
        <pc:chgData name="1706033 - Azazul Islam" userId="S::1706033@eee.buet.ac.bd::c83d0877-183c-44eb-a914-f0867a605617" providerId="AD" clId="Web-{C10915E3-5D89-49F9-87B1-EF7BE4FD3B5C}" dt="2023-02-28T17:11:33.735" v="457" actId="20577"/>
        <pc:sldMkLst>
          <pc:docMk/>
          <pc:sldMk cId="3203548837" sldId="256"/>
        </pc:sldMkLst>
        <pc:spChg chg="mod">
          <ac:chgData name="1706033 - Azazul Islam" userId="S::1706033@eee.buet.ac.bd::c83d0877-183c-44eb-a914-f0867a605617" providerId="AD" clId="Web-{C10915E3-5D89-49F9-87B1-EF7BE4FD3B5C}" dt="2023-02-28T17:11:33.735" v="457" actId="20577"/>
          <ac:spMkLst>
            <pc:docMk/>
            <pc:sldMk cId="3203548837" sldId="256"/>
            <ac:spMk id="8" creationId="{1031003B-2ECE-4230-9063-D7CB874C4E7C}"/>
          </ac:spMkLst>
        </pc:spChg>
      </pc:sldChg>
      <pc:sldChg chg="del">
        <pc:chgData name="1706033 - Azazul Islam" userId="S::1706033@eee.buet.ac.bd::c83d0877-183c-44eb-a914-f0867a605617" providerId="AD" clId="Web-{C10915E3-5D89-49F9-87B1-EF7BE4FD3B5C}" dt="2023-02-28T17:11:03.687" v="454"/>
        <pc:sldMkLst>
          <pc:docMk/>
          <pc:sldMk cId="2151930580" sldId="265"/>
        </pc:sldMkLst>
      </pc:sldChg>
      <pc:sldChg chg="addSp modSp">
        <pc:chgData name="1706033 - Azazul Islam" userId="S::1706033@eee.buet.ac.bd::c83d0877-183c-44eb-a914-f0867a605617" providerId="AD" clId="Web-{C10915E3-5D89-49F9-87B1-EF7BE4FD3B5C}" dt="2023-02-28T17:10:10.124" v="453" actId="1076"/>
        <pc:sldMkLst>
          <pc:docMk/>
          <pc:sldMk cId="2573661638" sldId="266"/>
        </pc:sldMkLst>
        <pc:spChg chg="mod">
          <ac:chgData name="1706033 - Azazul Islam" userId="S::1706033@eee.buet.ac.bd::c83d0877-183c-44eb-a914-f0867a605617" providerId="AD" clId="Web-{C10915E3-5D89-49F9-87B1-EF7BE4FD3B5C}" dt="2023-02-28T17:07:52.667" v="273" actId="1076"/>
          <ac:spMkLst>
            <pc:docMk/>
            <pc:sldMk cId="2573661638" sldId="266"/>
            <ac:spMk id="2" creationId="{5FBB7705-19BC-2790-6D16-8556C8720347}"/>
          </ac:spMkLst>
        </pc:spChg>
        <pc:spChg chg="mod">
          <ac:chgData name="1706033 - Azazul Islam" userId="S::1706033@eee.buet.ac.bd::c83d0877-183c-44eb-a914-f0867a605617" providerId="AD" clId="Web-{C10915E3-5D89-49F9-87B1-EF7BE4FD3B5C}" dt="2023-02-28T17:07:56.886" v="274" actId="1076"/>
          <ac:spMkLst>
            <pc:docMk/>
            <pc:sldMk cId="2573661638" sldId="266"/>
            <ac:spMk id="3" creationId="{614B3A27-1093-AF49-828E-744064DF7B4C}"/>
          </ac:spMkLst>
        </pc:spChg>
        <pc:spChg chg="add mod">
          <ac:chgData name="1706033 - Azazul Islam" userId="S::1706033@eee.buet.ac.bd::c83d0877-183c-44eb-a914-f0867a605617" providerId="AD" clId="Web-{C10915E3-5D89-49F9-87B1-EF7BE4FD3B5C}" dt="2023-02-28T17:10:10.124" v="453" actId="1076"/>
          <ac:spMkLst>
            <pc:docMk/>
            <pc:sldMk cId="2573661638" sldId="266"/>
            <ac:spMk id="4" creationId="{F5966E08-67DC-736A-6FD3-770828A1ED87}"/>
          </ac:spMkLst>
        </pc:spChg>
      </pc:sldChg>
      <pc:sldChg chg="modSp">
        <pc:chgData name="1706033 - Azazul Islam" userId="S::1706033@eee.buet.ac.bd::c83d0877-183c-44eb-a914-f0867a605617" providerId="AD" clId="Web-{C10915E3-5D89-49F9-87B1-EF7BE4FD3B5C}" dt="2023-02-28T17:14:46.411" v="607" actId="1076"/>
        <pc:sldMkLst>
          <pc:docMk/>
          <pc:sldMk cId="1865895915" sldId="268"/>
        </pc:sldMkLst>
        <pc:spChg chg="mod">
          <ac:chgData name="1706033 - Azazul Islam" userId="S::1706033@eee.buet.ac.bd::c83d0877-183c-44eb-a914-f0867a605617" providerId="AD" clId="Web-{C10915E3-5D89-49F9-87B1-EF7BE4FD3B5C}" dt="2023-02-28T17:14:46.411" v="607" actId="1076"/>
          <ac:spMkLst>
            <pc:docMk/>
            <pc:sldMk cId="1865895915" sldId="268"/>
            <ac:spMk id="4" creationId="{0E5385D1-AA36-4FDA-AC5A-26108A332ED0}"/>
          </ac:spMkLst>
        </pc:spChg>
        <pc:spChg chg="mod">
          <ac:chgData name="1706033 - Azazul Islam" userId="S::1706033@eee.buet.ac.bd::c83d0877-183c-44eb-a914-f0867a605617" providerId="AD" clId="Web-{C10915E3-5D89-49F9-87B1-EF7BE4FD3B5C}" dt="2023-02-28T17:14:39.739" v="606" actId="1076"/>
          <ac:spMkLst>
            <pc:docMk/>
            <pc:sldMk cId="1865895915" sldId="268"/>
            <ac:spMk id="6" creationId="{C27B155C-A9EF-4AF3-9DBE-3A64EB7EFBA1}"/>
          </ac:spMkLst>
        </pc:spChg>
      </pc:sldChg>
    </pc:docChg>
  </pc:docChgLst>
  <pc:docChgLst>
    <pc:chgData name="1706033 - Azazul Islam" userId="S::1706033@eee.buet.ac.bd::c83d0877-183c-44eb-a914-f0867a605617" providerId="AD" clId="Web-{44F55372-59BB-4E01-892D-58CBD3129C10}"/>
    <pc:docChg chg="addSld delSld modSld addMainMaster delMainMaster">
      <pc:chgData name="1706033 - Azazul Islam" userId="S::1706033@eee.buet.ac.bd::c83d0877-183c-44eb-a914-f0867a605617" providerId="AD" clId="Web-{44F55372-59BB-4E01-892D-58CBD3129C10}" dt="2023-02-28T08:29:15.833" v="418" actId="20577"/>
      <pc:docMkLst>
        <pc:docMk/>
      </pc:docMkLst>
      <pc:sldChg chg="delSp del mod modClrScheme chgLayout">
        <pc:chgData name="1706033 - Azazul Islam" userId="S::1706033@eee.buet.ac.bd::c83d0877-183c-44eb-a914-f0867a605617" providerId="AD" clId="Web-{44F55372-59BB-4E01-892D-58CBD3129C10}" dt="2023-02-28T08:16:10.014" v="13"/>
        <pc:sldMkLst>
          <pc:docMk/>
          <pc:sldMk cId="821158025" sldId="256"/>
        </pc:sldMkLst>
        <pc:spChg chg="del">
          <ac:chgData name="1706033 - Azazul Islam" userId="S::1706033@eee.buet.ac.bd::c83d0877-183c-44eb-a914-f0867a605617" providerId="AD" clId="Web-{44F55372-59BB-4E01-892D-58CBD3129C10}" dt="2023-02-28T08:14:33.464" v="1"/>
          <ac:spMkLst>
            <pc:docMk/>
            <pc:sldMk cId="821158025" sldId="256"/>
            <ac:spMk id="2" creationId="{C8833868-0512-8E1B-3EB2-C59236FB3179}"/>
          </ac:spMkLst>
        </pc:spChg>
        <pc:spChg chg="del">
          <ac:chgData name="1706033 - Azazul Islam" userId="S::1706033@eee.buet.ac.bd::c83d0877-183c-44eb-a914-f0867a605617" providerId="AD" clId="Web-{44F55372-59BB-4E01-892D-58CBD3129C10}" dt="2023-02-28T08:14:31.792" v="0"/>
          <ac:spMkLst>
            <pc:docMk/>
            <pc:sldMk cId="821158025" sldId="256"/>
            <ac:spMk id="3" creationId="{C7366EEB-C98B-2F0B-1144-474CF234869E}"/>
          </ac:spMkLst>
        </pc:spChg>
      </pc:sldChg>
      <pc:sldChg chg="addSp delSp modSp new mod modClrScheme chgLayout">
        <pc:chgData name="1706033 - Azazul Islam" userId="S::1706033@eee.buet.ac.bd::c83d0877-183c-44eb-a914-f0867a605617" providerId="AD" clId="Web-{44F55372-59BB-4E01-892D-58CBD3129C10}" dt="2023-02-28T08:19:40.035" v="102" actId="20577"/>
        <pc:sldMkLst>
          <pc:docMk/>
          <pc:sldMk cId="3203548837" sldId="256"/>
        </pc:sldMkLst>
        <pc:spChg chg="del">
          <ac:chgData name="1706033 - Azazul Islam" userId="S::1706033@eee.buet.ac.bd::c83d0877-183c-44eb-a914-f0867a605617" providerId="AD" clId="Web-{44F55372-59BB-4E01-892D-58CBD3129C10}" dt="2023-02-28T08:16:19.530" v="17"/>
          <ac:spMkLst>
            <pc:docMk/>
            <pc:sldMk cId="3203548837" sldId="256"/>
            <ac:spMk id="2" creationId="{E41BC0FD-EE4E-3815-3E1F-6AD7E2C82F8F}"/>
          </ac:spMkLst>
        </pc:spChg>
        <pc:spChg chg="del">
          <ac:chgData name="1706033 - Azazul Islam" userId="S::1706033@eee.buet.ac.bd::c83d0877-183c-44eb-a914-f0867a605617" providerId="AD" clId="Web-{44F55372-59BB-4E01-892D-58CBD3129C10}" dt="2023-02-28T08:16:18.623" v="16"/>
          <ac:spMkLst>
            <pc:docMk/>
            <pc:sldMk cId="3203548837" sldId="256"/>
            <ac:spMk id="3" creationId="{39ED9011-61D4-E6E1-BB07-1ED8FD5284F7}"/>
          </ac:spMkLst>
        </pc:spChg>
        <pc:spChg chg="add">
          <ac:chgData name="1706033 - Azazul Islam" userId="S::1706033@eee.buet.ac.bd::c83d0877-183c-44eb-a914-f0867a605617" providerId="AD" clId="Web-{44F55372-59BB-4E01-892D-58CBD3129C10}" dt="2023-02-28T08:18:25.768" v="49"/>
          <ac:spMkLst>
            <pc:docMk/>
            <pc:sldMk cId="3203548837" sldId="256"/>
            <ac:spMk id="4" creationId="{3E443F72-E6B0-9A2F-C1A4-DC482388244A}"/>
          </ac:spMkLst>
        </pc:spChg>
        <pc:spChg chg="add mod">
          <ac:chgData name="1706033 - Azazul Islam" userId="S::1706033@eee.buet.ac.bd::c83d0877-183c-44eb-a914-f0867a605617" providerId="AD" clId="Web-{44F55372-59BB-4E01-892D-58CBD3129C10}" dt="2023-02-28T08:19:40.035" v="102" actId="20577"/>
          <ac:spMkLst>
            <pc:docMk/>
            <pc:sldMk cId="3203548837" sldId="256"/>
            <ac:spMk id="5" creationId="{8C5B0CFF-B958-3922-6743-6A2B387398A8}"/>
          </ac:spMkLst>
        </pc:spChg>
      </pc:sldChg>
      <pc:sldChg chg="addSp delSp modSp new mod setBg">
        <pc:chgData name="1706033 - Azazul Islam" userId="S::1706033@eee.buet.ac.bd::c83d0877-183c-44eb-a914-f0867a605617" providerId="AD" clId="Web-{44F55372-59BB-4E01-892D-58CBD3129C10}" dt="2023-02-28T08:17:30.829" v="32"/>
        <pc:sldMkLst>
          <pc:docMk/>
          <pc:sldMk cId="3047276562" sldId="257"/>
        </pc:sldMkLst>
        <pc:spChg chg="del mod">
          <ac:chgData name="1706033 - Azazul Islam" userId="S::1706033@eee.buet.ac.bd::c83d0877-183c-44eb-a914-f0867a605617" providerId="AD" clId="Web-{44F55372-59BB-4E01-892D-58CBD3129C10}" dt="2023-02-28T08:17:28.204" v="31"/>
          <ac:spMkLst>
            <pc:docMk/>
            <pc:sldMk cId="3047276562" sldId="257"/>
            <ac:spMk id="2" creationId="{2C7A0A9B-2E56-CB6A-9C91-8768955BA599}"/>
          </ac:spMkLst>
        </pc:spChg>
        <pc:spChg chg="del mod">
          <ac:chgData name="1706033 - Azazul Islam" userId="S::1706033@eee.buet.ac.bd::c83d0877-183c-44eb-a914-f0867a605617" providerId="AD" clId="Web-{44F55372-59BB-4E01-892D-58CBD3129C10}" dt="2023-02-28T08:17:30.829" v="32"/>
          <ac:spMkLst>
            <pc:docMk/>
            <pc:sldMk cId="3047276562" sldId="257"/>
            <ac:spMk id="3" creationId="{07AAEA9D-E2EE-10A3-89C6-0BB898D134A2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40.515" v="21"/>
          <ac:spMkLst>
            <pc:docMk/>
            <pc:sldMk cId="3047276562" sldId="257"/>
            <ac:spMk id="8" creationId="{09588DA8-065E-4F6F-8EFD-43104AB2E0CF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40.515" v="21"/>
          <ac:spMkLst>
            <pc:docMk/>
            <pc:sldMk cId="3047276562" sldId="257"/>
            <ac:spMk id="10" creationId="{C4285719-470E-454C-AF62-8323075F1F5B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40.515" v="21"/>
          <ac:spMkLst>
            <pc:docMk/>
            <pc:sldMk cId="3047276562" sldId="257"/>
            <ac:spMk id="12" creationId="{CD9FE4EF-C4D8-49A0-B2FF-81D8DB7D8A24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40.515" v="21"/>
          <ac:spMkLst>
            <pc:docMk/>
            <pc:sldMk cId="3047276562" sldId="257"/>
            <ac:spMk id="14" creationId="{4300840D-0A0B-4512-BACA-B439D5B9C57C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40.515" v="21"/>
          <ac:spMkLst>
            <pc:docMk/>
            <pc:sldMk cId="3047276562" sldId="257"/>
            <ac:spMk id="16" creationId="{D2B78728-A580-49A7-84F9-6EF6F583ADE0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40.515" v="21"/>
          <ac:spMkLst>
            <pc:docMk/>
            <pc:sldMk cId="3047276562" sldId="257"/>
            <ac:spMk id="18" creationId="{38FAA1A1-D861-433F-88FA-1E9D6FD31D11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40.515" v="21"/>
          <ac:spMkLst>
            <pc:docMk/>
            <pc:sldMk cId="3047276562" sldId="257"/>
            <ac:spMk id="20" creationId="{8D71EDA1-87BF-4D5D-AB79-F346FD19278A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57.812" v="26"/>
          <ac:spMkLst>
            <pc:docMk/>
            <pc:sldMk cId="3047276562" sldId="257"/>
            <ac:spMk id="22" creationId="{1B15ED52-F352-441B-82BF-E0EA34836D08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57.812" v="26"/>
          <ac:spMkLst>
            <pc:docMk/>
            <pc:sldMk cId="3047276562" sldId="257"/>
            <ac:spMk id="23" creationId="{3B2E3793-BFE6-45A2-9B7B-E18844431C99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57.812" v="26"/>
          <ac:spMkLst>
            <pc:docMk/>
            <pc:sldMk cId="3047276562" sldId="257"/>
            <ac:spMk id="24" creationId="{BC4C4868-CB8F-4AF9-9CDB-8108F2C19B67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57.812" v="26"/>
          <ac:spMkLst>
            <pc:docMk/>
            <pc:sldMk cId="3047276562" sldId="257"/>
            <ac:spMk id="25" creationId="{375E0459-6403-40CD-989D-56A4407CA12E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57.812" v="26"/>
          <ac:spMkLst>
            <pc:docMk/>
            <pc:sldMk cId="3047276562" sldId="257"/>
            <ac:spMk id="26" creationId="{53E5B1A8-3AC9-4BD1-9BBC-78CA94F2D1BA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57.796" v="25"/>
          <ac:spMkLst>
            <pc:docMk/>
            <pc:sldMk cId="3047276562" sldId="257"/>
            <ac:spMk id="31" creationId="{1BB867FF-FC45-48F7-8104-F89BE54909F1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57.796" v="25"/>
          <ac:spMkLst>
            <pc:docMk/>
            <pc:sldMk cId="3047276562" sldId="257"/>
            <ac:spMk id="33" creationId="{8BB56887-D0D5-4F0C-9E19-7247EB83C8B7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6:57.796" v="25"/>
          <ac:spMkLst>
            <pc:docMk/>
            <pc:sldMk cId="3047276562" sldId="257"/>
            <ac:spMk id="35" creationId="{081E4A58-353D-44AE-B2FC-2A74E2E400F7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7:17.547" v="30"/>
          <ac:spMkLst>
            <pc:docMk/>
            <pc:sldMk cId="3047276562" sldId="257"/>
            <ac:spMk id="37" creationId="{100EDD19-6802-4EC3-95CE-CFFAB042CFD6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7:17.547" v="30"/>
          <ac:spMkLst>
            <pc:docMk/>
            <pc:sldMk cId="3047276562" sldId="257"/>
            <ac:spMk id="38" creationId="{DB17E863-922E-4C26-BD64-E8FD41D28661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7:17.547" v="29"/>
          <ac:spMkLst>
            <pc:docMk/>
            <pc:sldMk cId="3047276562" sldId="257"/>
            <ac:spMk id="43" creationId="{4BC99CB9-DDAD-44A2-8A1C-E3AF4E72DF5C}"/>
          </ac:spMkLst>
        </pc:spChg>
        <pc:spChg chg="add del">
          <ac:chgData name="1706033 - Azazul Islam" userId="S::1706033@eee.buet.ac.bd::c83d0877-183c-44eb-a914-f0867a605617" providerId="AD" clId="Web-{44F55372-59BB-4E01-892D-58CBD3129C10}" dt="2023-02-28T08:17:17.547" v="29"/>
          <ac:spMkLst>
            <pc:docMk/>
            <pc:sldMk cId="3047276562" sldId="257"/>
            <ac:spMk id="45" creationId="{64053CBF-3932-45FF-8285-EE5146085F3A}"/>
          </ac:spMkLst>
        </pc:spChg>
        <pc:spChg chg="add">
          <ac:chgData name="1706033 - Azazul Islam" userId="S::1706033@eee.buet.ac.bd::c83d0877-183c-44eb-a914-f0867a605617" providerId="AD" clId="Web-{44F55372-59BB-4E01-892D-58CBD3129C10}" dt="2023-02-28T08:17:17.547" v="30"/>
          <ac:spMkLst>
            <pc:docMk/>
            <pc:sldMk cId="3047276562" sldId="257"/>
            <ac:spMk id="49" creationId="{D3F51FEB-38FB-4F6C-9F7B-2F2AFAB65463}"/>
          </ac:spMkLst>
        </pc:spChg>
        <pc:spChg chg="add">
          <ac:chgData name="1706033 - Azazul Islam" userId="S::1706033@eee.buet.ac.bd::c83d0877-183c-44eb-a914-f0867a605617" providerId="AD" clId="Web-{44F55372-59BB-4E01-892D-58CBD3129C10}" dt="2023-02-28T08:17:17.547" v="30"/>
          <ac:spMkLst>
            <pc:docMk/>
            <pc:sldMk cId="3047276562" sldId="257"/>
            <ac:spMk id="51" creationId="{1E547BA6-BAE0-43BB-A7CA-60F69CE252F0}"/>
          </ac:spMkLst>
        </pc:spChg>
        <pc:spChg chg="add">
          <ac:chgData name="1706033 - Azazul Islam" userId="S::1706033@eee.buet.ac.bd::c83d0877-183c-44eb-a914-f0867a605617" providerId="AD" clId="Web-{44F55372-59BB-4E01-892D-58CBD3129C10}" dt="2023-02-28T08:17:17.547" v="30"/>
          <ac:spMkLst>
            <pc:docMk/>
            <pc:sldMk cId="3047276562" sldId="257"/>
            <ac:spMk id="59" creationId="{2B566528-1B12-4246-9431-5C2D7D081168}"/>
          </ac:spMkLst>
        </pc:spChg>
        <pc:spChg chg="add">
          <ac:chgData name="1706033 - Azazul Islam" userId="S::1706033@eee.buet.ac.bd::c83d0877-183c-44eb-a914-f0867a605617" providerId="AD" clId="Web-{44F55372-59BB-4E01-892D-58CBD3129C10}" dt="2023-02-28T08:17:17.547" v="30"/>
          <ac:spMkLst>
            <pc:docMk/>
            <pc:sldMk cId="3047276562" sldId="257"/>
            <ac:spMk id="60" creationId="{2E80C965-DB6D-4F81-9E9E-B027384D0BD6}"/>
          </ac:spMkLst>
        </pc:spChg>
        <pc:spChg chg="add">
          <ac:chgData name="1706033 - Azazul Islam" userId="S::1706033@eee.buet.ac.bd::c83d0877-183c-44eb-a914-f0867a605617" providerId="AD" clId="Web-{44F55372-59BB-4E01-892D-58CBD3129C10}" dt="2023-02-28T08:17:17.547" v="30"/>
          <ac:spMkLst>
            <pc:docMk/>
            <pc:sldMk cId="3047276562" sldId="257"/>
            <ac:spMk id="61" creationId="{A580F890-B085-4E95-96AA-55AEBEC5CE6E}"/>
          </ac:spMkLst>
        </pc:spChg>
        <pc:grpChg chg="add del">
          <ac:chgData name="1706033 - Azazul Islam" userId="S::1706033@eee.buet.ac.bd::c83d0877-183c-44eb-a914-f0867a605617" providerId="AD" clId="Web-{44F55372-59BB-4E01-892D-58CBD3129C10}" dt="2023-02-28T08:17:17.547" v="29"/>
          <ac:grpSpMkLst>
            <pc:docMk/>
            <pc:sldMk cId="3047276562" sldId="257"/>
            <ac:grpSpMk id="47" creationId="{2E751C04-BEA6-446B-A678-9C74819EBD4C}"/>
          </ac:grpSpMkLst>
        </pc:grpChg>
        <pc:grpChg chg="add del">
          <ac:chgData name="1706033 - Azazul Islam" userId="S::1706033@eee.buet.ac.bd::c83d0877-183c-44eb-a914-f0867a605617" providerId="AD" clId="Web-{44F55372-59BB-4E01-892D-58CBD3129C10}" dt="2023-02-28T08:17:17.547" v="29"/>
          <ac:grpSpMkLst>
            <pc:docMk/>
            <pc:sldMk cId="3047276562" sldId="257"/>
            <ac:grpSpMk id="53" creationId="{B63ACBA3-DEFD-4C6D-BBA0-64468FA99C2D}"/>
          </ac:grpSpMkLst>
        </pc:grpChg>
      </pc:sldChg>
      <pc:sldChg chg="delSp new del mod modClrScheme chgLayout">
        <pc:chgData name="1706033 - Azazul Islam" userId="S::1706033@eee.buet.ac.bd::c83d0877-183c-44eb-a914-f0867a605617" providerId="AD" clId="Web-{44F55372-59BB-4E01-892D-58CBD3129C10}" dt="2023-02-28T08:16:12.686" v="14"/>
        <pc:sldMkLst>
          <pc:docMk/>
          <pc:sldMk cId="3802490313" sldId="257"/>
        </pc:sldMkLst>
        <pc:spChg chg="del">
          <ac:chgData name="1706033 - Azazul Islam" userId="S::1706033@eee.buet.ac.bd::c83d0877-183c-44eb-a914-f0867a605617" providerId="AD" clId="Web-{44F55372-59BB-4E01-892D-58CBD3129C10}" dt="2023-02-28T08:14:43.980" v="4"/>
          <ac:spMkLst>
            <pc:docMk/>
            <pc:sldMk cId="3802490313" sldId="257"/>
            <ac:spMk id="2" creationId="{AC83FEFD-8CA8-5656-6732-DF9C551EAAF4}"/>
          </ac:spMkLst>
        </pc:spChg>
        <pc:spChg chg="del">
          <ac:chgData name="1706033 - Azazul Islam" userId="S::1706033@eee.buet.ac.bd::c83d0877-183c-44eb-a914-f0867a605617" providerId="AD" clId="Web-{44F55372-59BB-4E01-892D-58CBD3129C10}" dt="2023-02-28T08:14:42.058" v="3"/>
          <ac:spMkLst>
            <pc:docMk/>
            <pc:sldMk cId="3802490313" sldId="257"/>
            <ac:spMk id="3" creationId="{B5C44FBE-C9C5-749D-5215-4DDC0CC40215}"/>
          </ac:spMkLst>
        </pc:spChg>
      </pc:sldChg>
      <pc:sldChg chg="add replId">
        <pc:chgData name="1706033 - Azazul Islam" userId="S::1706033@eee.buet.ac.bd::c83d0877-183c-44eb-a914-f0867a605617" providerId="AD" clId="Web-{44F55372-59BB-4E01-892D-58CBD3129C10}" dt="2023-02-28T08:17:34.891" v="33"/>
        <pc:sldMkLst>
          <pc:docMk/>
          <pc:sldMk cId="4160209326" sldId="258"/>
        </pc:sldMkLst>
      </pc:sldChg>
      <pc:sldChg chg="addSp modSp add replId">
        <pc:chgData name="1706033 - Azazul Islam" userId="S::1706033@eee.buet.ac.bd::c83d0877-183c-44eb-a914-f0867a605617" providerId="AD" clId="Web-{44F55372-59BB-4E01-892D-58CBD3129C10}" dt="2023-02-28T08:27:48.018" v="359" actId="20577"/>
        <pc:sldMkLst>
          <pc:docMk/>
          <pc:sldMk cId="783929156" sldId="259"/>
        </pc:sldMkLst>
        <pc:spChg chg="add mod">
          <ac:chgData name="1706033 - Azazul Islam" userId="S::1706033@eee.buet.ac.bd::c83d0877-183c-44eb-a914-f0867a605617" providerId="AD" clId="Web-{44F55372-59BB-4E01-892D-58CBD3129C10}" dt="2023-02-28T08:27:48.018" v="359" actId="20577"/>
          <ac:spMkLst>
            <pc:docMk/>
            <pc:sldMk cId="783929156" sldId="259"/>
            <ac:spMk id="2" creationId="{B1DC1840-541A-F8A7-A0BE-AE0C8691569A}"/>
          </ac:spMkLst>
        </pc:spChg>
      </pc:sldChg>
      <pc:sldChg chg="addSp modSp add replId">
        <pc:chgData name="1706033 - Azazul Islam" userId="S::1706033@eee.buet.ac.bd::c83d0877-183c-44eb-a914-f0867a605617" providerId="AD" clId="Web-{44F55372-59BB-4E01-892D-58CBD3129C10}" dt="2023-02-28T08:25:35.170" v="260" actId="20577"/>
        <pc:sldMkLst>
          <pc:docMk/>
          <pc:sldMk cId="3945269337" sldId="260"/>
        </pc:sldMkLst>
        <pc:spChg chg="add mod">
          <ac:chgData name="1706033 - Azazul Islam" userId="S::1706033@eee.buet.ac.bd::c83d0877-183c-44eb-a914-f0867a605617" providerId="AD" clId="Web-{44F55372-59BB-4E01-892D-58CBD3129C10}" dt="2023-02-28T08:25:35.170" v="260" actId="20577"/>
          <ac:spMkLst>
            <pc:docMk/>
            <pc:sldMk cId="3945269337" sldId="260"/>
            <ac:spMk id="2" creationId="{FC7DB122-CBA8-ACE5-CFCF-4CB4370279A8}"/>
          </ac:spMkLst>
        </pc:spChg>
      </pc:sldChg>
      <pc:sldChg chg="add replId">
        <pc:chgData name="1706033 - Azazul Islam" userId="S::1706033@eee.buet.ac.bd::c83d0877-183c-44eb-a914-f0867a605617" providerId="AD" clId="Web-{44F55372-59BB-4E01-892D-58CBD3129C10}" dt="2023-02-28T08:17:40.032" v="36"/>
        <pc:sldMkLst>
          <pc:docMk/>
          <pc:sldMk cId="925112266" sldId="261"/>
        </pc:sldMkLst>
      </pc:sldChg>
      <pc:sldChg chg="addSp modSp add replId">
        <pc:chgData name="1706033 - Azazul Islam" userId="S::1706033@eee.buet.ac.bd::c83d0877-183c-44eb-a914-f0867a605617" providerId="AD" clId="Web-{44F55372-59BB-4E01-892D-58CBD3129C10}" dt="2023-02-28T08:23:33.386" v="222" actId="20577"/>
        <pc:sldMkLst>
          <pc:docMk/>
          <pc:sldMk cId="3078298848" sldId="262"/>
        </pc:sldMkLst>
        <pc:spChg chg="add mod">
          <ac:chgData name="1706033 - Azazul Islam" userId="S::1706033@eee.buet.ac.bd::c83d0877-183c-44eb-a914-f0867a605617" providerId="AD" clId="Web-{44F55372-59BB-4E01-892D-58CBD3129C10}" dt="2023-02-28T08:23:33.386" v="222" actId="20577"/>
          <ac:spMkLst>
            <pc:docMk/>
            <pc:sldMk cId="3078298848" sldId="262"/>
            <ac:spMk id="2" creationId="{4E696B0D-9D99-4540-02AD-82A4647D0299}"/>
          </ac:spMkLst>
        </pc:spChg>
      </pc:sldChg>
      <pc:sldChg chg="add replId">
        <pc:chgData name="1706033 - Azazul Islam" userId="S::1706033@eee.buet.ac.bd::c83d0877-183c-44eb-a914-f0867a605617" providerId="AD" clId="Web-{44F55372-59BB-4E01-892D-58CBD3129C10}" dt="2023-02-28T08:17:43.407" v="38"/>
        <pc:sldMkLst>
          <pc:docMk/>
          <pc:sldMk cId="497332820" sldId="263"/>
        </pc:sldMkLst>
      </pc:sldChg>
      <pc:sldChg chg="addSp modSp add replId">
        <pc:chgData name="1706033 - Azazul Islam" userId="S::1706033@eee.buet.ac.bd::c83d0877-183c-44eb-a914-f0867a605617" providerId="AD" clId="Web-{44F55372-59BB-4E01-892D-58CBD3129C10}" dt="2023-02-28T08:22:09.821" v="170" actId="14100"/>
        <pc:sldMkLst>
          <pc:docMk/>
          <pc:sldMk cId="3207421334" sldId="264"/>
        </pc:sldMkLst>
        <pc:spChg chg="add mod">
          <ac:chgData name="1706033 - Azazul Islam" userId="S::1706033@eee.buet.ac.bd::c83d0877-183c-44eb-a914-f0867a605617" providerId="AD" clId="Web-{44F55372-59BB-4E01-892D-58CBD3129C10}" dt="2023-02-28T08:22:09.821" v="170" actId="14100"/>
          <ac:spMkLst>
            <pc:docMk/>
            <pc:sldMk cId="3207421334" sldId="264"/>
            <ac:spMk id="2" creationId="{EDBD3C7E-065D-1023-E795-A5E025D23149}"/>
          </ac:spMkLst>
        </pc:spChg>
      </pc:sldChg>
      <pc:sldChg chg="add replId">
        <pc:chgData name="1706033 - Azazul Islam" userId="S::1706033@eee.buet.ac.bd::c83d0877-183c-44eb-a914-f0867a605617" providerId="AD" clId="Web-{44F55372-59BB-4E01-892D-58CBD3129C10}" dt="2023-02-28T08:17:47.173" v="40"/>
        <pc:sldMkLst>
          <pc:docMk/>
          <pc:sldMk cId="2151930580" sldId="265"/>
        </pc:sldMkLst>
      </pc:sldChg>
      <pc:sldChg chg="add replId">
        <pc:chgData name="1706033 - Azazul Islam" userId="S::1706033@eee.buet.ac.bd::c83d0877-183c-44eb-a914-f0867a605617" providerId="AD" clId="Web-{44F55372-59BB-4E01-892D-58CBD3129C10}" dt="2023-02-28T08:17:48.813" v="41"/>
        <pc:sldMkLst>
          <pc:docMk/>
          <pc:sldMk cId="2573661638" sldId="266"/>
        </pc:sldMkLst>
      </pc:sldChg>
      <pc:sldChg chg="addSp modSp add replId">
        <pc:chgData name="1706033 - Azazul Islam" userId="S::1706033@eee.buet.ac.bd::c83d0877-183c-44eb-a914-f0867a605617" providerId="AD" clId="Web-{44F55372-59BB-4E01-892D-58CBD3129C10}" dt="2023-02-28T08:24:51.544" v="236" actId="20577"/>
        <pc:sldMkLst>
          <pc:docMk/>
          <pc:sldMk cId="205470638" sldId="267"/>
        </pc:sldMkLst>
        <pc:spChg chg="add mod">
          <ac:chgData name="1706033 - Azazul Islam" userId="S::1706033@eee.buet.ac.bd::c83d0877-183c-44eb-a914-f0867a605617" providerId="AD" clId="Web-{44F55372-59BB-4E01-892D-58CBD3129C10}" dt="2023-02-28T08:24:51.544" v="236" actId="20577"/>
          <ac:spMkLst>
            <pc:docMk/>
            <pc:sldMk cId="205470638" sldId="267"/>
            <ac:spMk id="2" creationId="{DFFC0E6A-5C30-33AE-6EE5-8501D5590032}"/>
          </ac:spMkLst>
        </pc:spChg>
      </pc:sldChg>
      <pc:sldChg chg="add replId">
        <pc:chgData name="1706033 - Azazul Islam" userId="S::1706033@eee.buet.ac.bd::c83d0877-183c-44eb-a914-f0867a605617" providerId="AD" clId="Web-{44F55372-59BB-4E01-892D-58CBD3129C10}" dt="2023-02-28T08:17:54.345" v="43"/>
        <pc:sldMkLst>
          <pc:docMk/>
          <pc:sldMk cId="1865895915" sldId="268"/>
        </pc:sldMkLst>
      </pc:sldChg>
      <pc:sldChg chg="add replId">
        <pc:chgData name="1706033 - Azazul Islam" userId="S::1706033@eee.buet.ac.bd::c83d0877-183c-44eb-a914-f0867a605617" providerId="AD" clId="Web-{44F55372-59BB-4E01-892D-58CBD3129C10}" dt="2023-02-28T08:18:04.111" v="44"/>
        <pc:sldMkLst>
          <pc:docMk/>
          <pc:sldMk cId="4032552044" sldId="269"/>
        </pc:sldMkLst>
      </pc:sldChg>
      <pc:sldChg chg="addSp modSp add replId">
        <pc:chgData name="1706033 - Azazul Islam" userId="S::1706033@eee.buet.ac.bd::c83d0877-183c-44eb-a914-f0867a605617" providerId="AD" clId="Web-{44F55372-59BB-4E01-892D-58CBD3129C10}" dt="2023-02-28T08:29:01.739" v="410" actId="20577"/>
        <pc:sldMkLst>
          <pc:docMk/>
          <pc:sldMk cId="1403691456" sldId="270"/>
        </pc:sldMkLst>
        <pc:spChg chg="add mod">
          <ac:chgData name="1706033 - Azazul Islam" userId="S::1706033@eee.buet.ac.bd::c83d0877-183c-44eb-a914-f0867a605617" providerId="AD" clId="Web-{44F55372-59BB-4E01-892D-58CBD3129C10}" dt="2023-02-28T08:29:01.739" v="410" actId="20577"/>
          <ac:spMkLst>
            <pc:docMk/>
            <pc:sldMk cId="1403691456" sldId="270"/>
            <ac:spMk id="2" creationId="{91CA8DBB-8925-484D-DFDF-E000805DD874}"/>
          </ac:spMkLst>
        </pc:spChg>
      </pc:sldChg>
      <pc:sldChg chg="add replId">
        <pc:chgData name="1706033 - Azazul Islam" userId="S::1706033@eee.buet.ac.bd::c83d0877-183c-44eb-a914-f0867a605617" providerId="AD" clId="Web-{44F55372-59BB-4E01-892D-58CBD3129C10}" dt="2023-02-28T08:18:07.986" v="46"/>
        <pc:sldMkLst>
          <pc:docMk/>
          <pc:sldMk cId="3207917852" sldId="271"/>
        </pc:sldMkLst>
      </pc:sldChg>
      <pc:sldChg chg="add replId">
        <pc:chgData name="1706033 - Azazul Islam" userId="S::1706033@eee.buet.ac.bd::c83d0877-183c-44eb-a914-f0867a605617" providerId="AD" clId="Web-{44F55372-59BB-4E01-892D-58CBD3129C10}" dt="2023-02-28T08:18:09.798" v="47"/>
        <pc:sldMkLst>
          <pc:docMk/>
          <pc:sldMk cId="1163857045" sldId="272"/>
        </pc:sldMkLst>
      </pc:sldChg>
      <pc:sldChg chg="addSp modSp add replId">
        <pc:chgData name="1706033 - Azazul Islam" userId="S::1706033@eee.buet.ac.bd::c83d0877-183c-44eb-a914-f0867a605617" providerId="AD" clId="Web-{44F55372-59BB-4E01-892D-58CBD3129C10}" dt="2023-02-28T08:29:15.833" v="418" actId="20577"/>
        <pc:sldMkLst>
          <pc:docMk/>
          <pc:sldMk cId="3643251351" sldId="273"/>
        </pc:sldMkLst>
        <pc:spChg chg="add mod">
          <ac:chgData name="1706033 - Azazul Islam" userId="S::1706033@eee.buet.ac.bd::c83d0877-183c-44eb-a914-f0867a605617" providerId="AD" clId="Web-{44F55372-59BB-4E01-892D-58CBD3129C10}" dt="2023-02-28T08:29:15.833" v="418" actId="20577"/>
          <ac:spMkLst>
            <pc:docMk/>
            <pc:sldMk cId="3643251351" sldId="273"/>
            <ac:spMk id="2" creationId="{AF907066-C03F-7033-9F2D-F9409A05CF62}"/>
          </ac:spMkLst>
        </pc:spChg>
      </pc:sldChg>
      <pc:sldMasterChg chg="del delSldLayout">
        <pc:chgData name="1706033 - Azazul Islam" userId="S::1706033@eee.buet.ac.bd::c83d0877-183c-44eb-a914-f0867a605617" providerId="AD" clId="Web-{44F55372-59BB-4E01-892D-58CBD3129C10}" dt="2023-02-28T08:14:53.246" v="5"/>
        <pc:sldMasterMkLst>
          <pc:docMk/>
          <pc:sldMasterMk cId="2460954070" sldId="2147483660"/>
        </pc:sldMasterMkLst>
        <pc:sldLayoutChg chg="del">
          <pc:chgData name="1706033 - Azazul Islam" userId="S::1706033@eee.buet.ac.bd::c83d0877-183c-44eb-a914-f0867a605617" providerId="AD" clId="Web-{44F55372-59BB-4E01-892D-58CBD3129C10}" dt="2023-02-28T08:14:53.246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1706033 - Azazul Islam" userId="S::1706033@eee.buet.ac.bd::c83d0877-183c-44eb-a914-f0867a605617" providerId="AD" clId="Web-{44F55372-59BB-4E01-892D-58CBD3129C10}" dt="2023-02-28T08:14:53.246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1706033 - Azazul Islam" userId="S::1706033@eee.buet.ac.bd::c83d0877-183c-44eb-a914-f0867a605617" providerId="AD" clId="Web-{44F55372-59BB-4E01-892D-58CBD3129C10}" dt="2023-02-28T08:14:53.246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1706033 - Azazul Islam" userId="S::1706033@eee.buet.ac.bd::c83d0877-183c-44eb-a914-f0867a605617" providerId="AD" clId="Web-{44F55372-59BB-4E01-892D-58CBD3129C10}" dt="2023-02-28T08:14:53.246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1706033 - Azazul Islam" userId="S::1706033@eee.buet.ac.bd::c83d0877-183c-44eb-a914-f0867a605617" providerId="AD" clId="Web-{44F55372-59BB-4E01-892D-58CBD3129C10}" dt="2023-02-28T08:14:53.246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1706033 - Azazul Islam" userId="S::1706033@eee.buet.ac.bd::c83d0877-183c-44eb-a914-f0867a605617" providerId="AD" clId="Web-{44F55372-59BB-4E01-892D-58CBD3129C10}" dt="2023-02-28T08:14:53.246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1706033 - Azazul Islam" userId="S::1706033@eee.buet.ac.bd::c83d0877-183c-44eb-a914-f0867a605617" providerId="AD" clId="Web-{44F55372-59BB-4E01-892D-58CBD3129C10}" dt="2023-02-28T08:14:53.246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1706033 - Azazul Islam" userId="S::1706033@eee.buet.ac.bd::c83d0877-183c-44eb-a914-f0867a605617" providerId="AD" clId="Web-{44F55372-59BB-4E01-892D-58CBD3129C10}" dt="2023-02-28T08:14:53.246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1706033 - Azazul Islam" userId="S::1706033@eee.buet.ac.bd::c83d0877-183c-44eb-a914-f0867a605617" providerId="AD" clId="Web-{44F55372-59BB-4E01-892D-58CBD3129C10}" dt="2023-02-28T08:14:53.246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1706033 - Azazul Islam" userId="S::1706033@eee.buet.ac.bd::c83d0877-183c-44eb-a914-f0867a605617" providerId="AD" clId="Web-{44F55372-59BB-4E01-892D-58CBD3129C10}" dt="2023-02-28T08:14:53.246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1706033 - Azazul Islam" userId="S::1706033@eee.buet.ac.bd::c83d0877-183c-44eb-a914-f0867a605617" providerId="AD" clId="Web-{44F55372-59BB-4E01-892D-58CBD3129C10}" dt="2023-02-28T08:14:53.246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1706033 - Azazul Islam" userId="S::1706033@eee.buet.ac.bd::c83d0877-183c-44eb-a914-f0867a605617" providerId="AD" clId="Web-{44F55372-59BB-4E01-892D-58CBD3129C10}" dt="2023-02-28T08:14:57.746" v="6"/>
        <pc:sldMasterMkLst>
          <pc:docMk/>
          <pc:sldMasterMk cId="2496415660" sldId="2147483672"/>
        </pc:sldMasterMkLst>
        <pc:sldLayoutChg chg="add del mod replId">
          <pc:chgData name="1706033 - Azazul Islam" userId="S::1706033@eee.buet.ac.bd::c83d0877-183c-44eb-a914-f0867a605617" providerId="AD" clId="Web-{44F55372-59BB-4E01-892D-58CBD3129C10}" dt="2023-02-28T08:14:57.746" v="6"/>
          <pc:sldLayoutMkLst>
            <pc:docMk/>
            <pc:sldMasterMk cId="2496415660" sldId="2147483672"/>
            <pc:sldLayoutMk cId="1118408079" sldId="2147483673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4:57.746" v="6"/>
          <pc:sldLayoutMkLst>
            <pc:docMk/>
            <pc:sldMasterMk cId="2496415660" sldId="2147483672"/>
            <pc:sldLayoutMk cId="3088415709" sldId="2147483674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4:57.746" v="6"/>
          <pc:sldLayoutMkLst>
            <pc:docMk/>
            <pc:sldMasterMk cId="2496415660" sldId="2147483672"/>
            <pc:sldLayoutMk cId="2268028385" sldId="2147483675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4:57.746" v="6"/>
          <pc:sldLayoutMkLst>
            <pc:docMk/>
            <pc:sldMasterMk cId="2496415660" sldId="2147483672"/>
            <pc:sldLayoutMk cId="930517615" sldId="2147483676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4:57.746" v="6"/>
          <pc:sldLayoutMkLst>
            <pc:docMk/>
            <pc:sldMasterMk cId="2496415660" sldId="2147483672"/>
            <pc:sldLayoutMk cId="413539241" sldId="2147483677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4:57.746" v="6"/>
          <pc:sldLayoutMkLst>
            <pc:docMk/>
            <pc:sldMasterMk cId="2496415660" sldId="2147483672"/>
            <pc:sldLayoutMk cId="3478823036" sldId="2147483678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4:57.746" v="6"/>
          <pc:sldLayoutMkLst>
            <pc:docMk/>
            <pc:sldMasterMk cId="2496415660" sldId="2147483672"/>
            <pc:sldLayoutMk cId="702660906" sldId="2147483679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4:57.746" v="6"/>
          <pc:sldLayoutMkLst>
            <pc:docMk/>
            <pc:sldMasterMk cId="2496415660" sldId="2147483672"/>
            <pc:sldLayoutMk cId="4030922900" sldId="2147483680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4:57.746" v="6"/>
          <pc:sldLayoutMkLst>
            <pc:docMk/>
            <pc:sldMasterMk cId="2496415660" sldId="2147483672"/>
            <pc:sldLayoutMk cId="2111192465" sldId="2147483681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4:57.746" v="6"/>
          <pc:sldLayoutMkLst>
            <pc:docMk/>
            <pc:sldMasterMk cId="2496415660" sldId="2147483672"/>
            <pc:sldLayoutMk cId="2995065383" sldId="2147483682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4:57.746" v="6"/>
          <pc:sldLayoutMkLst>
            <pc:docMk/>
            <pc:sldMasterMk cId="2496415660" sldId="2147483672"/>
            <pc:sldLayoutMk cId="2861786635" sldId="2147483683"/>
          </pc:sldLayoutMkLst>
        </pc:sldLayoutChg>
      </pc:sldMasterChg>
      <pc:sldMasterChg chg="add del addSldLayout delSldLayout modSldLayout">
        <pc:chgData name="1706033 - Azazul Islam" userId="S::1706033@eee.buet.ac.bd::c83d0877-183c-44eb-a914-f0867a605617" providerId="AD" clId="Web-{44F55372-59BB-4E01-892D-58CBD3129C10}" dt="2023-02-28T08:15:02.012" v="7"/>
        <pc:sldMasterMkLst>
          <pc:docMk/>
          <pc:sldMasterMk cId="1921223046" sldId="2147483684"/>
        </pc:sldMasterMkLst>
        <pc:sldLayoutChg chg="add del mod replId">
          <pc:chgData name="1706033 - Azazul Islam" userId="S::1706033@eee.buet.ac.bd::c83d0877-183c-44eb-a914-f0867a605617" providerId="AD" clId="Web-{44F55372-59BB-4E01-892D-58CBD3129C10}" dt="2023-02-28T08:15:02.012" v="7"/>
          <pc:sldLayoutMkLst>
            <pc:docMk/>
            <pc:sldMasterMk cId="1921223046" sldId="2147483684"/>
            <pc:sldLayoutMk cId="4084506008" sldId="2147483685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02.012" v="7"/>
          <pc:sldLayoutMkLst>
            <pc:docMk/>
            <pc:sldMasterMk cId="1921223046" sldId="2147483684"/>
            <pc:sldLayoutMk cId="1608501990" sldId="2147483686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02.012" v="7"/>
          <pc:sldLayoutMkLst>
            <pc:docMk/>
            <pc:sldMasterMk cId="1921223046" sldId="2147483684"/>
            <pc:sldLayoutMk cId="1234201900" sldId="2147483687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02.012" v="7"/>
          <pc:sldLayoutMkLst>
            <pc:docMk/>
            <pc:sldMasterMk cId="1921223046" sldId="2147483684"/>
            <pc:sldLayoutMk cId="2263715529" sldId="2147483688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02.012" v="7"/>
          <pc:sldLayoutMkLst>
            <pc:docMk/>
            <pc:sldMasterMk cId="1921223046" sldId="2147483684"/>
            <pc:sldLayoutMk cId="835212821" sldId="2147483689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02.012" v="7"/>
          <pc:sldLayoutMkLst>
            <pc:docMk/>
            <pc:sldMasterMk cId="1921223046" sldId="2147483684"/>
            <pc:sldLayoutMk cId="3982395163" sldId="2147483690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02.012" v="7"/>
          <pc:sldLayoutMkLst>
            <pc:docMk/>
            <pc:sldMasterMk cId="1921223046" sldId="2147483684"/>
            <pc:sldLayoutMk cId="3712740617" sldId="2147483691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02.012" v="7"/>
          <pc:sldLayoutMkLst>
            <pc:docMk/>
            <pc:sldMasterMk cId="1921223046" sldId="2147483684"/>
            <pc:sldLayoutMk cId="1631388093" sldId="2147483692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02.012" v="7"/>
          <pc:sldLayoutMkLst>
            <pc:docMk/>
            <pc:sldMasterMk cId="1921223046" sldId="2147483684"/>
            <pc:sldLayoutMk cId="2930725742" sldId="2147483693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02.012" v="7"/>
          <pc:sldLayoutMkLst>
            <pc:docMk/>
            <pc:sldMasterMk cId="1921223046" sldId="2147483684"/>
            <pc:sldLayoutMk cId="2626117872" sldId="2147483694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02.012" v="7"/>
          <pc:sldLayoutMkLst>
            <pc:docMk/>
            <pc:sldMasterMk cId="1921223046" sldId="2147483684"/>
            <pc:sldLayoutMk cId="3536358406" sldId="2147483695"/>
          </pc:sldLayoutMkLst>
        </pc:sldLayoutChg>
      </pc:sldMasterChg>
      <pc:sldMasterChg chg="add del addSldLayout delSldLayout modSldLayout">
        <pc:chgData name="1706033 - Azazul Islam" userId="S::1706033@eee.buet.ac.bd::c83d0877-183c-44eb-a914-f0867a605617" providerId="AD" clId="Web-{44F55372-59BB-4E01-892D-58CBD3129C10}" dt="2023-02-28T08:15:15.840" v="8"/>
        <pc:sldMasterMkLst>
          <pc:docMk/>
          <pc:sldMasterMk cId="3616579964" sldId="2147483696"/>
        </pc:sldMasterMkLst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771885492" sldId="2147483697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143903387" sldId="2147483698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3560227113" sldId="2147483699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3693386845" sldId="2147483700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1712257344" sldId="2147483701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844414169" sldId="2147483702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684434014" sldId="2147483703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2063011531" sldId="2147483704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1514189888" sldId="2147483705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4241733845" sldId="2147483706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333273459" sldId="2147483707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1670268719" sldId="2147483708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2734765335" sldId="2147483709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1449063847" sldId="2147483710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1537390035" sldId="2147483711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1197793151" sldId="2147483712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15.840" v="8"/>
          <pc:sldLayoutMkLst>
            <pc:docMk/>
            <pc:sldMasterMk cId="3616579964" sldId="2147483696"/>
            <pc:sldLayoutMk cId="4171711462" sldId="2147483713"/>
          </pc:sldLayoutMkLst>
        </pc:sldLayoutChg>
      </pc:sldMasterChg>
      <pc:sldMasterChg chg="add del addSldLayout delSldLayout modSldLayout">
        <pc:chgData name="1706033 - Azazul Islam" userId="S::1706033@eee.buet.ac.bd::c83d0877-183c-44eb-a914-f0867a605617" providerId="AD" clId="Web-{44F55372-59BB-4E01-892D-58CBD3129C10}" dt="2023-02-28T08:15:29.560" v="9"/>
        <pc:sldMasterMkLst>
          <pc:docMk/>
          <pc:sldMasterMk cId="3042681222" sldId="2147483714"/>
        </pc:sldMasterMkLst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993654856" sldId="2147483715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2325803283" sldId="2147483716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1109529689" sldId="2147483717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1546902257" sldId="2147483718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2432521843" sldId="2147483719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3274821582" sldId="2147483720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2692188957" sldId="2147483721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3004568332" sldId="2147483722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1317296017" sldId="2147483723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2800726149" sldId="2147483724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228719036" sldId="2147483725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1343451021" sldId="2147483726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3158486744" sldId="2147483727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372365335" sldId="2147483728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3520399255" sldId="2147483729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1643817296" sldId="2147483730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29.560" v="9"/>
          <pc:sldLayoutMkLst>
            <pc:docMk/>
            <pc:sldMasterMk cId="3042681222" sldId="2147483714"/>
            <pc:sldLayoutMk cId="1697031692" sldId="2147483731"/>
          </pc:sldLayoutMkLst>
        </pc:sldLayoutChg>
      </pc:sldMasterChg>
      <pc:sldMasterChg chg="add del addSldLayout delSldLayout modSldLayout">
        <pc:chgData name="1706033 - Azazul Islam" userId="S::1706033@eee.buet.ac.bd::c83d0877-183c-44eb-a914-f0867a605617" providerId="AD" clId="Web-{44F55372-59BB-4E01-892D-58CBD3129C10}" dt="2023-02-28T08:15:35.903" v="10"/>
        <pc:sldMasterMkLst>
          <pc:docMk/>
          <pc:sldMasterMk cId="1260893563" sldId="2147483732"/>
        </pc:sldMasterMkLst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2034206527" sldId="2147483733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3049069423" sldId="2147483734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2904560532" sldId="2147483735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1818666347" sldId="2147483736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977378842" sldId="2147483737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2868265687" sldId="2147483738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3448646727" sldId="2147483739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3083068938" sldId="2147483740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641344965" sldId="2147483741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257805021" sldId="2147483742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2707555066" sldId="2147483743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3384013127" sldId="2147483744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1568386424" sldId="2147483745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4076357654" sldId="2147483746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129463578" sldId="2147483747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35.903" v="10"/>
          <pc:sldLayoutMkLst>
            <pc:docMk/>
            <pc:sldMasterMk cId="1260893563" sldId="2147483732"/>
            <pc:sldLayoutMk cId="1312212206" sldId="2147483748"/>
          </pc:sldLayoutMkLst>
        </pc:sldLayoutChg>
      </pc:sldMasterChg>
      <pc:sldMasterChg chg="add del addSldLayout delSldLayout modSldLayout">
        <pc:chgData name="1706033 - Azazul Islam" userId="S::1706033@eee.buet.ac.bd::c83d0877-183c-44eb-a914-f0867a605617" providerId="AD" clId="Web-{44F55372-59BB-4E01-892D-58CBD3129C10}" dt="2023-02-28T08:15:44.763" v="11"/>
        <pc:sldMasterMkLst>
          <pc:docMk/>
          <pc:sldMasterMk cId="3967676916" sldId="2147483749"/>
        </pc:sldMasterMkLst>
        <pc:sldLayoutChg chg="add del mod replId">
          <pc:chgData name="1706033 - Azazul Islam" userId="S::1706033@eee.buet.ac.bd::c83d0877-183c-44eb-a914-f0867a605617" providerId="AD" clId="Web-{44F55372-59BB-4E01-892D-58CBD3129C10}" dt="2023-02-28T08:15:44.763" v="11"/>
          <pc:sldLayoutMkLst>
            <pc:docMk/>
            <pc:sldMasterMk cId="3967676916" sldId="2147483749"/>
            <pc:sldLayoutMk cId="1062874187" sldId="2147483750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44.763" v="11"/>
          <pc:sldLayoutMkLst>
            <pc:docMk/>
            <pc:sldMasterMk cId="3967676916" sldId="2147483749"/>
            <pc:sldLayoutMk cId="156073109" sldId="2147483751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44.763" v="11"/>
          <pc:sldLayoutMkLst>
            <pc:docMk/>
            <pc:sldMasterMk cId="3967676916" sldId="2147483749"/>
            <pc:sldLayoutMk cId="699713593" sldId="2147483752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44.763" v="11"/>
          <pc:sldLayoutMkLst>
            <pc:docMk/>
            <pc:sldMasterMk cId="3967676916" sldId="2147483749"/>
            <pc:sldLayoutMk cId="2625703243" sldId="2147483753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44.763" v="11"/>
          <pc:sldLayoutMkLst>
            <pc:docMk/>
            <pc:sldMasterMk cId="3967676916" sldId="2147483749"/>
            <pc:sldLayoutMk cId="1834980357" sldId="2147483754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44.763" v="11"/>
          <pc:sldLayoutMkLst>
            <pc:docMk/>
            <pc:sldMasterMk cId="3967676916" sldId="2147483749"/>
            <pc:sldLayoutMk cId="3612793460" sldId="2147483755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44.763" v="11"/>
          <pc:sldLayoutMkLst>
            <pc:docMk/>
            <pc:sldMasterMk cId="3967676916" sldId="2147483749"/>
            <pc:sldLayoutMk cId="996551027" sldId="2147483756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44.763" v="11"/>
          <pc:sldLayoutMkLst>
            <pc:docMk/>
            <pc:sldMasterMk cId="3967676916" sldId="2147483749"/>
            <pc:sldLayoutMk cId="820425600" sldId="2147483757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44.763" v="11"/>
          <pc:sldLayoutMkLst>
            <pc:docMk/>
            <pc:sldMasterMk cId="3967676916" sldId="2147483749"/>
            <pc:sldLayoutMk cId="2977243754" sldId="2147483758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44.763" v="11"/>
          <pc:sldLayoutMkLst>
            <pc:docMk/>
            <pc:sldMasterMk cId="3967676916" sldId="2147483749"/>
            <pc:sldLayoutMk cId="2968960911" sldId="2147483759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44.763" v="11"/>
          <pc:sldLayoutMkLst>
            <pc:docMk/>
            <pc:sldMasterMk cId="3967676916" sldId="2147483749"/>
            <pc:sldLayoutMk cId="1733093012" sldId="2147483760"/>
          </pc:sldLayoutMkLst>
        </pc:sldLayoutChg>
      </pc:sldMasterChg>
      <pc:sldMasterChg chg="add del addSldLayout delSldLayout modSldLayout">
        <pc:chgData name="1706033 - Azazul Islam" userId="S::1706033@eee.buet.ac.bd::c83d0877-183c-44eb-a914-f0867a605617" providerId="AD" clId="Web-{44F55372-59BB-4E01-892D-58CBD3129C10}" dt="2023-02-28T08:15:50.326" v="12"/>
        <pc:sldMasterMkLst>
          <pc:docMk/>
          <pc:sldMasterMk cId="4087164716" sldId="2147483761"/>
        </pc:sldMasterMkLst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3516661503" sldId="2147483762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359219876" sldId="2147483763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363627147" sldId="2147483764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2999009552" sldId="2147483765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511241781" sldId="2147483766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199026641" sldId="2147483767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1901953853" sldId="2147483768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506197416" sldId="2147483769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1933379991" sldId="2147483770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192522499" sldId="2147483771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2741803775" sldId="2147483772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2068615004" sldId="2147483773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819548983" sldId="2147483774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1371961935" sldId="2147483775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4213521730" sldId="2147483776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5:50.326" v="12"/>
          <pc:sldLayoutMkLst>
            <pc:docMk/>
            <pc:sldMasterMk cId="4087164716" sldId="2147483761"/>
            <pc:sldLayoutMk cId="1797397252" sldId="2147483777"/>
          </pc:sldLayoutMkLst>
        </pc:sldLayoutChg>
      </pc:sldMasterChg>
      <pc:sldMasterChg chg="add del addSldLayout delSldLayout modSldLayout">
        <pc:chgData name="1706033 - Azazul Islam" userId="S::1706033@eee.buet.ac.bd::c83d0877-183c-44eb-a914-f0867a605617" providerId="AD" clId="Web-{44F55372-59BB-4E01-892D-58CBD3129C10}" dt="2023-02-28T08:16:30.921" v="18"/>
        <pc:sldMasterMkLst>
          <pc:docMk/>
          <pc:sldMasterMk cId="1863934365" sldId="2147483778"/>
        </pc:sldMasterMkLst>
        <pc:sldLayoutChg chg="add del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1863934365" sldId="2147483778"/>
            <pc:sldLayoutMk cId="4164918466" sldId="2147483779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1863934365" sldId="2147483778"/>
            <pc:sldLayoutMk cId="1718317779" sldId="2147483780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1863934365" sldId="2147483778"/>
            <pc:sldLayoutMk cId="1993170932" sldId="2147483781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1863934365" sldId="2147483778"/>
            <pc:sldLayoutMk cId="1789065751" sldId="2147483782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1863934365" sldId="2147483778"/>
            <pc:sldLayoutMk cId="640634563" sldId="2147483783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1863934365" sldId="2147483778"/>
            <pc:sldLayoutMk cId="111728754" sldId="2147483784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1863934365" sldId="2147483778"/>
            <pc:sldLayoutMk cId="575690158" sldId="2147483785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1863934365" sldId="2147483778"/>
            <pc:sldLayoutMk cId="2205631269" sldId="2147483786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1863934365" sldId="2147483778"/>
            <pc:sldLayoutMk cId="1443104206" sldId="2147483787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1863934365" sldId="2147483778"/>
            <pc:sldLayoutMk cId="2469040998" sldId="2147483788"/>
          </pc:sldLayoutMkLst>
        </pc:sldLayoutChg>
        <pc:sldLayoutChg chg="add del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1863934365" sldId="2147483778"/>
            <pc:sldLayoutMk cId="1785764572" sldId="2147483789"/>
          </pc:sldLayoutMkLst>
        </pc:sldLayoutChg>
      </pc:sldMasterChg>
      <pc:sldMasterChg chg="add addSldLayout modSldLayout">
        <pc:chgData name="1706033 - Azazul Islam" userId="S::1706033@eee.buet.ac.bd::c83d0877-183c-44eb-a914-f0867a605617" providerId="AD" clId="Web-{44F55372-59BB-4E01-892D-58CBD3129C10}" dt="2023-02-28T08:16:30.921" v="18"/>
        <pc:sldMasterMkLst>
          <pc:docMk/>
          <pc:sldMasterMk cId="2227413834" sldId="2147483790"/>
        </pc:sldMasterMkLst>
        <pc:sldLayoutChg chg="add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2227413834" sldId="2147483790"/>
            <pc:sldLayoutMk cId="1329484813" sldId="2147483791"/>
          </pc:sldLayoutMkLst>
        </pc:sldLayoutChg>
        <pc:sldLayoutChg chg="add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2227413834" sldId="2147483790"/>
            <pc:sldLayoutMk cId="2702302755" sldId="2147483792"/>
          </pc:sldLayoutMkLst>
        </pc:sldLayoutChg>
        <pc:sldLayoutChg chg="add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2227413834" sldId="2147483790"/>
            <pc:sldLayoutMk cId="3396084711" sldId="2147483793"/>
          </pc:sldLayoutMkLst>
        </pc:sldLayoutChg>
        <pc:sldLayoutChg chg="add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2227413834" sldId="2147483790"/>
            <pc:sldLayoutMk cId="3154002407" sldId="2147483794"/>
          </pc:sldLayoutMkLst>
        </pc:sldLayoutChg>
        <pc:sldLayoutChg chg="add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2227413834" sldId="2147483790"/>
            <pc:sldLayoutMk cId="3849642051" sldId="2147483795"/>
          </pc:sldLayoutMkLst>
        </pc:sldLayoutChg>
        <pc:sldLayoutChg chg="add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2227413834" sldId="2147483790"/>
            <pc:sldLayoutMk cId="2487131019" sldId="2147483796"/>
          </pc:sldLayoutMkLst>
        </pc:sldLayoutChg>
        <pc:sldLayoutChg chg="add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2227413834" sldId="2147483790"/>
            <pc:sldLayoutMk cId="1193449584" sldId="2147483797"/>
          </pc:sldLayoutMkLst>
        </pc:sldLayoutChg>
        <pc:sldLayoutChg chg="add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2227413834" sldId="2147483790"/>
            <pc:sldLayoutMk cId="1182656980" sldId="2147483798"/>
          </pc:sldLayoutMkLst>
        </pc:sldLayoutChg>
        <pc:sldLayoutChg chg="add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2227413834" sldId="2147483790"/>
            <pc:sldLayoutMk cId="446057985" sldId="2147483799"/>
          </pc:sldLayoutMkLst>
        </pc:sldLayoutChg>
        <pc:sldLayoutChg chg="add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2227413834" sldId="2147483790"/>
            <pc:sldLayoutMk cId="2990848400" sldId="2147483800"/>
          </pc:sldLayoutMkLst>
        </pc:sldLayoutChg>
        <pc:sldLayoutChg chg="add mod replId">
          <pc:chgData name="1706033 - Azazul Islam" userId="S::1706033@eee.buet.ac.bd::c83d0877-183c-44eb-a914-f0867a605617" providerId="AD" clId="Web-{44F55372-59BB-4E01-892D-58CBD3129C10}" dt="2023-02-28T08:16:30.921" v="18"/>
          <pc:sldLayoutMkLst>
            <pc:docMk/>
            <pc:sldMasterMk cId="2227413834" sldId="2147483790"/>
            <pc:sldLayoutMk cId="2255746529" sldId="2147483801"/>
          </pc:sldLayoutMkLst>
        </pc:sldLayoutChg>
      </pc:sldMasterChg>
    </pc:docChg>
  </pc:docChgLst>
  <pc:docChgLst>
    <pc:chgData name="1706015 - Mir Jubaier Hassan" userId="S::1706015@eee.buet.ac.bd::b3438257-938a-4057-acc0-8c07499e0b7f" providerId="AD" clId="Web-{41B26699-FD7D-463F-AB3D-4FA9FFCA1CA0}"/>
    <pc:docChg chg="modSld">
      <pc:chgData name="1706015 - Mir Jubaier Hassan" userId="S::1706015@eee.buet.ac.bd::b3438257-938a-4057-acc0-8c07499e0b7f" providerId="AD" clId="Web-{41B26699-FD7D-463F-AB3D-4FA9FFCA1CA0}" dt="2023-02-28T17:10:57.005" v="1018" actId="20577"/>
      <pc:docMkLst>
        <pc:docMk/>
      </pc:docMkLst>
      <pc:sldChg chg="addSp delSp modSp">
        <pc:chgData name="1706015 - Mir Jubaier Hassan" userId="S::1706015@eee.buet.ac.bd::b3438257-938a-4057-acc0-8c07499e0b7f" providerId="AD" clId="Web-{41B26699-FD7D-463F-AB3D-4FA9FFCA1CA0}" dt="2023-02-28T15:51:19.098" v="630" actId="1076"/>
        <pc:sldMkLst>
          <pc:docMk/>
          <pc:sldMk cId="783929156" sldId="259"/>
        </pc:sldMkLst>
        <pc:spChg chg="add mod">
          <ac:chgData name="1706015 - Mir Jubaier Hassan" userId="S::1706015@eee.buet.ac.bd::b3438257-938a-4057-acc0-8c07499e0b7f" providerId="AD" clId="Web-{41B26699-FD7D-463F-AB3D-4FA9FFCA1CA0}" dt="2023-02-28T15:51:11.488" v="629" actId="1076"/>
          <ac:spMkLst>
            <pc:docMk/>
            <pc:sldMk cId="783929156" sldId="259"/>
            <ac:spMk id="2" creationId="{3C27DA1C-055C-9A85-FC7E-BCB256B0921B}"/>
          </ac:spMkLst>
        </pc:spChg>
        <pc:spChg chg="del mod">
          <ac:chgData name="1706015 - Mir Jubaier Hassan" userId="S::1706015@eee.buet.ac.bd::b3438257-938a-4057-acc0-8c07499e0b7f" providerId="AD" clId="Web-{41B26699-FD7D-463F-AB3D-4FA9FFCA1CA0}" dt="2023-02-28T15:01:48.874" v="3"/>
          <ac:spMkLst>
            <pc:docMk/>
            <pc:sldMk cId="783929156" sldId="259"/>
            <ac:spMk id="2" creationId="{B1DC1840-541A-F8A7-A0BE-AE0C8691569A}"/>
          </ac:spMkLst>
        </pc:spChg>
        <pc:spChg chg="add mod">
          <ac:chgData name="1706015 - Mir Jubaier Hassan" userId="S::1706015@eee.buet.ac.bd::b3438257-938a-4057-acc0-8c07499e0b7f" providerId="AD" clId="Web-{41B26699-FD7D-463F-AB3D-4FA9FFCA1CA0}" dt="2023-02-28T15:04:12.754" v="71" actId="1076"/>
          <ac:spMkLst>
            <pc:docMk/>
            <pc:sldMk cId="783929156" sldId="259"/>
            <ac:spMk id="3" creationId="{AD3362D9-8267-B880-061F-21326C4BFBA0}"/>
          </ac:spMkLst>
        </pc:spChg>
        <pc:graphicFrameChg chg="add mod modGraphic">
          <ac:chgData name="1706015 - Mir Jubaier Hassan" userId="S::1706015@eee.buet.ac.bd::b3438257-938a-4057-acc0-8c07499e0b7f" providerId="AD" clId="Web-{41B26699-FD7D-463F-AB3D-4FA9FFCA1CA0}" dt="2023-02-28T15:51:19.098" v="630" actId="1076"/>
          <ac:graphicFrameMkLst>
            <pc:docMk/>
            <pc:sldMk cId="783929156" sldId="259"/>
            <ac:graphicFrameMk id="5" creationId="{EEFE5679-FABB-F25B-29ED-2EC58F0405CF}"/>
          </ac:graphicFrameMkLst>
        </pc:graphicFrameChg>
        <pc:picChg chg="add mod">
          <ac:chgData name="1706015 - Mir Jubaier Hassan" userId="S::1706015@eee.buet.ac.bd::b3438257-938a-4057-acc0-8c07499e0b7f" providerId="AD" clId="Web-{41B26699-FD7D-463F-AB3D-4FA9FFCA1CA0}" dt="2023-02-28T15:51:04.253" v="628" actId="1076"/>
          <ac:picMkLst>
            <pc:docMk/>
            <pc:sldMk cId="783929156" sldId="259"/>
            <ac:picMk id="4" creationId="{6FE45721-CA2C-8723-E82C-367EF478B78C}"/>
          </ac:picMkLst>
        </pc:picChg>
      </pc:sldChg>
      <pc:sldChg chg="addSp modSp">
        <pc:chgData name="1706015 - Mir Jubaier Hassan" userId="S::1706015@eee.buet.ac.bd::b3438257-938a-4057-acc0-8c07499e0b7f" providerId="AD" clId="Web-{41B26699-FD7D-463F-AB3D-4FA9FFCA1CA0}" dt="2023-02-28T17:10:57.005" v="1018" actId="20577"/>
        <pc:sldMkLst>
          <pc:docMk/>
          <pc:sldMk cId="2151930580" sldId="265"/>
        </pc:sldMkLst>
        <pc:spChg chg="add mod">
          <ac:chgData name="1706015 - Mir Jubaier Hassan" userId="S::1706015@eee.buet.ac.bd::b3438257-938a-4057-acc0-8c07499e0b7f" providerId="AD" clId="Web-{41B26699-FD7D-463F-AB3D-4FA9FFCA1CA0}" dt="2023-02-28T17:01:12.812" v="860" actId="20577"/>
          <ac:spMkLst>
            <pc:docMk/>
            <pc:sldMk cId="2151930580" sldId="265"/>
            <ac:spMk id="2" creationId="{915EFE33-C783-29EC-890D-09FDC1A0E4AE}"/>
          </ac:spMkLst>
        </pc:spChg>
        <pc:spChg chg="add mod">
          <ac:chgData name="1706015 - Mir Jubaier Hassan" userId="S::1706015@eee.buet.ac.bd::b3438257-938a-4057-acc0-8c07499e0b7f" providerId="AD" clId="Web-{41B26699-FD7D-463F-AB3D-4FA9FFCA1CA0}" dt="2023-02-28T17:06:22.714" v="908" actId="1076"/>
          <ac:spMkLst>
            <pc:docMk/>
            <pc:sldMk cId="2151930580" sldId="265"/>
            <ac:spMk id="3" creationId="{EB85D0C8-B471-0917-BADC-9C472BB249F4}"/>
          </ac:spMkLst>
        </pc:spChg>
        <pc:spChg chg="add mod">
          <ac:chgData name="1706015 - Mir Jubaier Hassan" userId="S::1706015@eee.buet.ac.bd::b3438257-938a-4057-acc0-8c07499e0b7f" providerId="AD" clId="Web-{41B26699-FD7D-463F-AB3D-4FA9FFCA1CA0}" dt="2023-02-28T17:06:10.339" v="907" actId="1076"/>
          <ac:spMkLst>
            <pc:docMk/>
            <pc:sldMk cId="2151930580" sldId="265"/>
            <ac:spMk id="5" creationId="{DD77CAE5-7FF2-CE11-AF62-1F3C5354BE48}"/>
          </ac:spMkLst>
        </pc:spChg>
        <pc:spChg chg="add mod">
          <ac:chgData name="1706015 - Mir Jubaier Hassan" userId="S::1706015@eee.buet.ac.bd::b3438257-938a-4057-acc0-8c07499e0b7f" providerId="AD" clId="Web-{41B26699-FD7D-463F-AB3D-4FA9FFCA1CA0}" dt="2023-02-28T17:10:57.005" v="1018" actId="20577"/>
          <ac:spMkLst>
            <pc:docMk/>
            <pc:sldMk cId="2151930580" sldId="265"/>
            <ac:spMk id="7" creationId="{0B57A3FF-9F4A-2663-DE3E-510604BFA7BF}"/>
          </ac:spMkLst>
        </pc:spChg>
        <pc:picChg chg="add mod">
          <ac:chgData name="1706015 - Mir Jubaier Hassan" userId="S::1706015@eee.buet.ac.bd::b3438257-938a-4057-acc0-8c07499e0b7f" providerId="AD" clId="Web-{41B26699-FD7D-463F-AB3D-4FA9FFCA1CA0}" dt="2023-02-28T17:05:06.461" v="879" actId="14100"/>
          <ac:picMkLst>
            <pc:docMk/>
            <pc:sldMk cId="2151930580" sldId="265"/>
            <ac:picMk id="4" creationId="{D628EFA9-6524-B3D3-D092-410DE4985275}"/>
          </ac:picMkLst>
        </pc:picChg>
        <pc:picChg chg="add mod">
          <ac:chgData name="1706015 - Mir Jubaier Hassan" userId="S::1706015@eee.buet.ac.bd::b3438257-938a-4057-acc0-8c07499e0b7f" providerId="AD" clId="Web-{41B26699-FD7D-463F-AB3D-4FA9FFCA1CA0}" dt="2023-02-28T17:06:54.059" v="913" actId="1076"/>
          <ac:picMkLst>
            <pc:docMk/>
            <pc:sldMk cId="2151930580" sldId="265"/>
            <ac:picMk id="6" creationId="{9DA1F2CB-6395-5205-517C-4EF26F00CE79}"/>
          </ac:picMkLst>
        </pc:picChg>
      </pc:sldChg>
      <pc:sldChg chg="addSp modSp">
        <pc:chgData name="1706015 - Mir Jubaier Hassan" userId="S::1706015@eee.buet.ac.bd::b3438257-938a-4057-acc0-8c07499e0b7f" providerId="AD" clId="Web-{41B26699-FD7D-463F-AB3D-4FA9FFCA1CA0}" dt="2023-02-28T16:49:53.256" v="844" actId="20577"/>
        <pc:sldMkLst>
          <pc:docMk/>
          <pc:sldMk cId="2573661638" sldId="266"/>
        </pc:sldMkLst>
        <pc:spChg chg="add mod">
          <ac:chgData name="1706015 - Mir Jubaier Hassan" userId="S::1706015@eee.buet.ac.bd::b3438257-938a-4057-acc0-8c07499e0b7f" providerId="AD" clId="Web-{41B26699-FD7D-463F-AB3D-4FA9FFCA1CA0}" dt="2023-02-28T16:39:20.655" v="740" actId="1076"/>
          <ac:spMkLst>
            <pc:docMk/>
            <pc:sldMk cId="2573661638" sldId="266"/>
            <ac:spMk id="2" creationId="{5FBB7705-19BC-2790-6D16-8556C8720347}"/>
          </ac:spMkLst>
        </pc:spChg>
        <pc:spChg chg="add mod">
          <ac:chgData name="1706015 - Mir Jubaier Hassan" userId="S::1706015@eee.buet.ac.bd::b3438257-938a-4057-acc0-8c07499e0b7f" providerId="AD" clId="Web-{41B26699-FD7D-463F-AB3D-4FA9FFCA1CA0}" dt="2023-02-28T16:49:53.256" v="844" actId="20577"/>
          <ac:spMkLst>
            <pc:docMk/>
            <pc:sldMk cId="2573661638" sldId="266"/>
            <ac:spMk id="3" creationId="{614B3A27-1093-AF49-828E-744064DF7B4C}"/>
          </ac:spMkLst>
        </pc:spChg>
      </pc:sldChg>
      <pc:sldChg chg="addSp delSp modSp">
        <pc:chgData name="1706015 - Mir Jubaier Hassan" userId="S::1706015@eee.buet.ac.bd::b3438257-938a-4057-acc0-8c07499e0b7f" providerId="AD" clId="Web-{41B26699-FD7D-463F-AB3D-4FA9FFCA1CA0}" dt="2023-02-28T16:25:53.767" v="713" actId="20577"/>
        <pc:sldMkLst>
          <pc:docMk/>
          <pc:sldMk cId="205470638" sldId="267"/>
        </pc:sldMkLst>
        <pc:spChg chg="add del mod">
          <ac:chgData name="1706015 - Mir Jubaier Hassan" userId="S::1706015@eee.buet.ac.bd::b3438257-938a-4057-acc0-8c07499e0b7f" providerId="AD" clId="Web-{41B26699-FD7D-463F-AB3D-4FA9FFCA1CA0}" dt="2023-02-28T16:21:10.288" v="684" actId="1076"/>
          <ac:spMkLst>
            <pc:docMk/>
            <pc:sldMk cId="205470638" sldId="267"/>
            <ac:spMk id="2" creationId="{DFFC0E6A-5C30-33AE-6EE5-8501D5590032}"/>
          </ac:spMkLst>
        </pc:spChg>
        <pc:spChg chg="add mod">
          <ac:chgData name="1706015 - Mir Jubaier Hassan" userId="S::1706015@eee.buet.ac.bd::b3438257-938a-4057-acc0-8c07499e0b7f" providerId="AD" clId="Web-{41B26699-FD7D-463F-AB3D-4FA9FFCA1CA0}" dt="2023-02-28T16:21:18.757" v="686" actId="1076"/>
          <ac:spMkLst>
            <pc:docMk/>
            <pc:sldMk cId="205470638" sldId="267"/>
            <ac:spMk id="6" creationId="{8FE75006-3A9F-836C-9397-CA6D6B94F215}"/>
          </ac:spMkLst>
        </pc:spChg>
        <pc:spChg chg="add mod">
          <ac:chgData name="1706015 - Mir Jubaier Hassan" userId="S::1706015@eee.buet.ac.bd::b3438257-938a-4057-acc0-8c07499e0b7f" providerId="AD" clId="Web-{41B26699-FD7D-463F-AB3D-4FA9FFCA1CA0}" dt="2023-02-28T16:25:47.032" v="712" actId="20577"/>
          <ac:spMkLst>
            <pc:docMk/>
            <pc:sldMk cId="205470638" sldId="267"/>
            <ac:spMk id="8" creationId="{A69090D3-4A87-FC9E-F1E6-3F72F807B1D1}"/>
          </ac:spMkLst>
        </pc:spChg>
        <pc:spChg chg="add mod">
          <ac:chgData name="1706015 - Mir Jubaier Hassan" userId="S::1706015@eee.buet.ac.bd::b3438257-938a-4057-acc0-8c07499e0b7f" providerId="AD" clId="Web-{41B26699-FD7D-463F-AB3D-4FA9FFCA1CA0}" dt="2023-02-28T16:25:53.767" v="713" actId="20577"/>
          <ac:spMkLst>
            <pc:docMk/>
            <pc:sldMk cId="205470638" sldId="267"/>
            <ac:spMk id="10" creationId="{A013B26A-C6DC-69D0-8950-3FD7EB2D7D63}"/>
          </ac:spMkLst>
        </pc:spChg>
        <pc:picChg chg="add mod">
          <ac:chgData name="1706015 - Mir Jubaier Hassan" userId="S::1706015@eee.buet.ac.bd::b3438257-938a-4057-acc0-8c07499e0b7f" providerId="AD" clId="Web-{41B26699-FD7D-463F-AB3D-4FA9FFCA1CA0}" dt="2023-02-28T16:21:13.772" v="685" actId="1076"/>
          <ac:picMkLst>
            <pc:docMk/>
            <pc:sldMk cId="205470638" sldId="267"/>
            <ac:picMk id="3" creationId="{CA43FA33-223D-72F1-F64F-3798B82C866E}"/>
          </ac:picMkLst>
        </pc:picChg>
        <pc:picChg chg="add mod">
          <ac:chgData name="1706015 - Mir Jubaier Hassan" userId="S::1706015@eee.buet.ac.bd::b3438257-938a-4057-acc0-8c07499e0b7f" providerId="AD" clId="Web-{41B26699-FD7D-463F-AB3D-4FA9FFCA1CA0}" dt="2023-02-28T16:21:20.975" v="687" actId="1076"/>
          <ac:picMkLst>
            <pc:docMk/>
            <pc:sldMk cId="205470638" sldId="267"/>
            <ac:picMk id="4" creationId="{36CC3888-1C2B-816E-8819-9703A6CC0F82}"/>
          </ac:picMkLst>
        </pc:picChg>
      </pc:sldChg>
      <pc:sldChg chg="addSp modSp">
        <pc:chgData name="1706015 - Mir Jubaier Hassan" userId="S::1706015@eee.buet.ac.bd::b3438257-938a-4057-acc0-8c07499e0b7f" providerId="AD" clId="Web-{41B26699-FD7D-463F-AB3D-4FA9FFCA1CA0}" dt="2023-02-28T15:51:48.817" v="635" actId="1076"/>
        <pc:sldMkLst>
          <pc:docMk/>
          <pc:sldMk cId="4032552044" sldId="269"/>
        </pc:sldMkLst>
        <pc:spChg chg="add mod">
          <ac:chgData name="1706015 - Mir Jubaier Hassan" userId="S::1706015@eee.buet.ac.bd::b3438257-938a-4057-acc0-8c07499e0b7f" providerId="AD" clId="Web-{41B26699-FD7D-463F-AB3D-4FA9FFCA1CA0}" dt="2023-02-28T15:44:34.942" v="546" actId="20577"/>
          <ac:spMkLst>
            <pc:docMk/>
            <pc:sldMk cId="4032552044" sldId="269"/>
            <ac:spMk id="3" creationId="{9916A713-8C03-2180-A9BD-8EFF8A14FF90}"/>
          </ac:spMkLst>
        </pc:spChg>
        <pc:spChg chg="add mod">
          <ac:chgData name="1706015 - Mir Jubaier Hassan" userId="S::1706015@eee.buet.ac.bd::b3438257-938a-4057-acc0-8c07499e0b7f" providerId="AD" clId="Web-{41B26699-FD7D-463F-AB3D-4FA9FFCA1CA0}" dt="2023-02-28T15:51:37.020" v="632" actId="1076"/>
          <ac:spMkLst>
            <pc:docMk/>
            <pc:sldMk cId="4032552044" sldId="269"/>
            <ac:spMk id="8" creationId="{70070E74-4B8E-6C87-8081-FCE1BF4078E4}"/>
          </ac:spMkLst>
        </pc:spChg>
        <pc:graphicFrameChg chg="add mod modGraphic">
          <ac:chgData name="1706015 - Mir Jubaier Hassan" userId="S::1706015@eee.buet.ac.bd::b3438257-938a-4057-acc0-8c07499e0b7f" providerId="AD" clId="Web-{41B26699-FD7D-463F-AB3D-4FA9FFCA1CA0}" dt="2023-02-28T15:51:48.817" v="635" actId="1076"/>
          <ac:graphicFrameMkLst>
            <pc:docMk/>
            <pc:sldMk cId="4032552044" sldId="269"/>
            <ac:graphicFrameMk id="6" creationId="{09591E76-4FA3-844E-B737-01E7277F9C3E}"/>
          </ac:graphicFrameMkLst>
        </pc:graphicFrameChg>
        <pc:picChg chg="add mod">
          <ac:chgData name="1706015 - Mir Jubaier Hassan" userId="S::1706015@eee.buet.ac.bd::b3438257-938a-4057-acc0-8c07499e0b7f" providerId="AD" clId="Web-{41B26699-FD7D-463F-AB3D-4FA9FFCA1CA0}" dt="2023-02-28T15:51:43.630" v="634" actId="14100"/>
          <ac:picMkLst>
            <pc:docMk/>
            <pc:sldMk cId="4032552044" sldId="269"/>
            <ac:picMk id="4" creationId="{D12652AB-2627-E73F-BEE6-1C224F421299}"/>
          </ac:picMkLst>
        </pc:picChg>
      </pc:sldChg>
    </pc:docChg>
  </pc:docChgLst>
  <pc:docChgLst>
    <pc:chgData name="1706089 - Istiak Hasan Arnab" userId="1b45b5b3-ac87-4222-b109-9794fc9aca6d" providerId="ADAL" clId="{AA8334A5-B7C9-4744-9F86-7B0D9B43CF89}"/>
    <pc:docChg chg="undo custSel modSld">
      <pc:chgData name="1706089 - Istiak Hasan Arnab" userId="1b45b5b3-ac87-4222-b109-9794fc9aca6d" providerId="ADAL" clId="{AA8334A5-B7C9-4744-9F86-7B0D9B43CF89}" dt="2023-02-28T16:51:11.067" v="769" actId="14100"/>
      <pc:docMkLst>
        <pc:docMk/>
      </pc:docMkLst>
      <pc:sldChg chg="addSp delSp modSp mod">
        <pc:chgData name="1706089 - Istiak Hasan Arnab" userId="1b45b5b3-ac87-4222-b109-9794fc9aca6d" providerId="ADAL" clId="{AA8334A5-B7C9-4744-9F86-7B0D9B43CF89}" dt="2023-02-28T16:51:11.067" v="769" actId="14100"/>
        <pc:sldMkLst>
          <pc:docMk/>
          <pc:sldMk cId="3207421334" sldId="264"/>
        </pc:sldMkLst>
        <pc:spChg chg="del">
          <ac:chgData name="1706089 - Istiak Hasan Arnab" userId="1b45b5b3-ac87-4222-b109-9794fc9aca6d" providerId="ADAL" clId="{AA8334A5-B7C9-4744-9F86-7B0D9B43CF89}" dt="2023-02-28T15:31:03.963" v="0" actId="21"/>
          <ac:spMkLst>
            <pc:docMk/>
            <pc:sldMk cId="3207421334" sldId="264"/>
            <ac:spMk id="2" creationId="{EDBD3C7E-065D-1023-E795-A5E025D23149}"/>
          </ac:spMkLst>
        </pc:spChg>
        <pc:spChg chg="add del mod">
          <ac:chgData name="1706089 - Istiak Hasan Arnab" userId="1b45b5b3-ac87-4222-b109-9794fc9aca6d" providerId="ADAL" clId="{AA8334A5-B7C9-4744-9F86-7B0D9B43CF89}" dt="2023-02-28T15:49:34.523" v="218" actId="478"/>
          <ac:spMkLst>
            <pc:docMk/>
            <pc:sldMk cId="3207421334" sldId="264"/>
            <ac:spMk id="3" creationId="{35167BF6-EE14-4EAE-B012-066D4FF02103}"/>
          </ac:spMkLst>
        </pc:spChg>
        <pc:spChg chg="add del mod">
          <ac:chgData name="1706089 - Istiak Hasan Arnab" userId="1b45b5b3-ac87-4222-b109-9794fc9aca6d" providerId="ADAL" clId="{AA8334A5-B7C9-4744-9F86-7B0D9B43CF89}" dt="2023-02-28T15:49:39.923" v="219" actId="478"/>
          <ac:spMkLst>
            <pc:docMk/>
            <pc:sldMk cId="3207421334" sldId="264"/>
            <ac:spMk id="4" creationId="{BE61708B-0697-4AA7-849E-DC285D1E02AA}"/>
          </ac:spMkLst>
        </pc:spChg>
        <pc:spChg chg="add del mod">
          <ac:chgData name="1706089 - Istiak Hasan Arnab" userId="1b45b5b3-ac87-4222-b109-9794fc9aca6d" providerId="ADAL" clId="{AA8334A5-B7C9-4744-9F86-7B0D9B43CF89}" dt="2023-02-28T15:49:51.340" v="224" actId="478"/>
          <ac:spMkLst>
            <pc:docMk/>
            <pc:sldMk cId="3207421334" sldId="264"/>
            <ac:spMk id="8" creationId="{99881749-A3E7-4F42-AF5F-FEE4D7DEDC63}"/>
          </ac:spMkLst>
        </pc:spChg>
        <pc:spChg chg="add del mod">
          <ac:chgData name="1706089 - Istiak Hasan Arnab" userId="1b45b5b3-ac87-4222-b109-9794fc9aca6d" providerId="ADAL" clId="{AA8334A5-B7C9-4744-9F86-7B0D9B43CF89}" dt="2023-02-28T15:49:42.067" v="220" actId="478"/>
          <ac:spMkLst>
            <pc:docMk/>
            <pc:sldMk cId="3207421334" sldId="264"/>
            <ac:spMk id="13" creationId="{406DB326-5C61-44C6-96B0-9D299EE76918}"/>
          </ac:spMkLst>
        </pc:spChg>
        <pc:spChg chg="add del mod">
          <ac:chgData name="1706089 - Istiak Hasan Arnab" userId="1b45b5b3-ac87-4222-b109-9794fc9aca6d" providerId="ADAL" clId="{AA8334A5-B7C9-4744-9F86-7B0D9B43CF89}" dt="2023-02-28T15:49:45.865" v="222" actId="478"/>
          <ac:spMkLst>
            <pc:docMk/>
            <pc:sldMk cId="3207421334" sldId="264"/>
            <ac:spMk id="14" creationId="{C16CC07B-1834-4686-BE34-E2EB9FAD39AD}"/>
          </ac:spMkLst>
        </pc:spChg>
        <pc:spChg chg="add del mod">
          <ac:chgData name="1706089 - Istiak Hasan Arnab" userId="1b45b5b3-ac87-4222-b109-9794fc9aca6d" providerId="ADAL" clId="{AA8334A5-B7C9-4744-9F86-7B0D9B43CF89}" dt="2023-02-28T15:49:49.325" v="223" actId="478"/>
          <ac:spMkLst>
            <pc:docMk/>
            <pc:sldMk cId="3207421334" sldId="264"/>
            <ac:spMk id="15" creationId="{114A3BD6-ABF3-4720-9E07-E941A8E636C8}"/>
          </ac:spMkLst>
        </pc:spChg>
        <pc:spChg chg="add mod">
          <ac:chgData name="1706089 - Istiak Hasan Arnab" userId="1b45b5b3-ac87-4222-b109-9794fc9aca6d" providerId="ADAL" clId="{AA8334A5-B7C9-4744-9F86-7B0D9B43CF89}" dt="2023-02-28T16:45:26.433" v="738" actId="1076"/>
          <ac:spMkLst>
            <pc:docMk/>
            <pc:sldMk cId="3207421334" sldId="264"/>
            <ac:spMk id="19" creationId="{F53A1E38-F3AF-42BF-9084-A8F44CC7C318}"/>
          </ac:spMkLst>
        </pc:spChg>
        <pc:spChg chg="add del mod">
          <ac:chgData name="1706089 - Istiak Hasan Arnab" userId="1b45b5b3-ac87-4222-b109-9794fc9aca6d" providerId="ADAL" clId="{AA8334A5-B7C9-4744-9F86-7B0D9B43CF89}" dt="2023-02-28T16:46:17.377" v="744" actId="1076"/>
          <ac:spMkLst>
            <pc:docMk/>
            <pc:sldMk cId="3207421334" sldId="264"/>
            <ac:spMk id="20" creationId="{BABDA1E7-A3BE-4944-A3A7-F12A6F350B0C}"/>
          </ac:spMkLst>
        </pc:spChg>
        <pc:spChg chg="add mod">
          <ac:chgData name="1706089 - Istiak Hasan Arnab" userId="1b45b5b3-ac87-4222-b109-9794fc9aca6d" providerId="ADAL" clId="{AA8334A5-B7C9-4744-9F86-7B0D9B43CF89}" dt="2023-02-28T16:46:36.336" v="748" actId="1076"/>
          <ac:spMkLst>
            <pc:docMk/>
            <pc:sldMk cId="3207421334" sldId="264"/>
            <ac:spMk id="21" creationId="{D6F6CA4F-2DBE-45A1-ABF3-061273EBFD3A}"/>
          </ac:spMkLst>
        </pc:spChg>
        <pc:spChg chg="add del mod">
          <ac:chgData name="1706089 - Istiak Hasan Arnab" userId="1b45b5b3-ac87-4222-b109-9794fc9aca6d" providerId="ADAL" clId="{AA8334A5-B7C9-4744-9F86-7B0D9B43CF89}" dt="2023-02-28T15:49:55.271" v="226" actId="478"/>
          <ac:spMkLst>
            <pc:docMk/>
            <pc:sldMk cId="3207421334" sldId="264"/>
            <ac:spMk id="24" creationId="{444C8A9D-39FD-4A5A-BF86-4648DB09B3B4}"/>
          </ac:spMkLst>
        </pc:spChg>
        <pc:spChg chg="add del mod">
          <ac:chgData name="1706089 - Istiak Hasan Arnab" userId="1b45b5b3-ac87-4222-b109-9794fc9aca6d" providerId="ADAL" clId="{AA8334A5-B7C9-4744-9F86-7B0D9B43CF89}" dt="2023-02-28T15:49:57.485" v="227" actId="478"/>
          <ac:spMkLst>
            <pc:docMk/>
            <pc:sldMk cId="3207421334" sldId="264"/>
            <ac:spMk id="25" creationId="{93F6FE0C-E6C2-405B-880F-B5EE157A21CC}"/>
          </ac:spMkLst>
        </pc:spChg>
        <pc:spChg chg="add del mod">
          <ac:chgData name="1706089 - Istiak Hasan Arnab" userId="1b45b5b3-ac87-4222-b109-9794fc9aca6d" providerId="ADAL" clId="{AA8334A5-B7C9-4744-9F86-7B0D9B43CF89}" dt="2023-02-28T15:49:59.533" v="228" actId="478"/>
          <ac:spMkLst>
            <pc:docMk/>
            <pc:sldMk cId="3207421334" sldId="264"/>
            <ac:spMk id="26" creationId="{6FF7C00E-9EC4-42D5-927F-577316D5067E}"/>
          </ac:spMkLst>
        </pc:spChg>
        <pc:spChg chg="add del mod">
          <ac:chgData name="1706089 - Istiak Hasan Arnab" userId="1b45b5b3-ac87-4222-b109-9794fc9aca6d" providerId="ADAL" clId="{AA8334A5-B7C9-4744-9F86-7B0D9B43CF89}" dt="2023-02-28T15:49:53.448" v="225" actId="478"/>
          <ac:spMkLst>
            <pc:docMk/>
            <pc:sldMk cId="3207421334" sldId="264"/>
            <ac:spMk id="27" creationId="{484AE603-AC04-481B-BC34-DE62F390509F}"/>
          </ac:spMkLst>
        </pc:spChg>
        <pc:spChg chg="add mod">
          <ac:chgData name="1706089 - Istiak Hasan Arnab" userId="1b45b5b3-ac87-4222-b109-9794fc9aca6d" providerId="ADAL" clId="{AA8334A5-B7C9-4744-9F86-7B0D9B43CF89}" dt="2023-02-28T16:46:24.384" v="746" actId="1076"/>
          <ac:spMkLst>
            <pc:docMk/>
            <pc:sldMk cId="3207421334" sldId="264"/>
            <ac:spMk id="30" creationId="{17B8FB5F-CE87-47B1-8D71-BF06633073FE}"/>
          </ac:spMkLst>
        </pc:spChg>
        <pc:spChg chg="add del mod">
          <ac:chgData name="1706089 - Istiak Hasan Arnab" userId="1b45b5b3-ac87-4222-b109-9794fc9aca6d" providerId="ADAL" clId="{AA8334A5-B7C9-4744-9F86-7B0D9B43CF89}" dt="2023-02-28T16:50:45.651" v="765" actId="1076"/>
          <ac:spMkLst>
            <pc:docMk/>
            <pc:sldMk cId="3207421334" sldId="264"/>
            <ac:spMk id="31" creationId="{889A137D-3498-4C59-9EC4-684194AA99B8}"/>
          </ac:spMkLst>
        </pc:spChg>
        <pc:spChg chg="add mod">
          <ac:chgData name="1706089 - Istiak Hasan Arnab" userId="1b45b5b3-ac87-4222-b109-9794fc9aca6d" providerId="ADAL" clId="{AA8334A5-B7C9-4744-9F86-7B0D9B43CF89}" dt="2023-02-28T16:44:35.627" v="730" actId="12788"/>
          <ac:spMkLst>
            <pc:docMk/>
            <pc:sldMk cId="3207421334" sldId="264"/>
            <ac:spMk id="33" creationId="{79A9EFAC-6774-4DF4-AAE8-5FC0A34B7707}"/>
          </ac:spMkLst>
        </pc:spChg>
        <pc:spChg chg="add mod">
          <ac:chgData name="1706089 - Istiak Hasan Arnab" userId="1b45b5b3-ac87-4222-b109-9794fc9aca6d" providerId="ADAL" clId="{AA8334A5-B7C9-4744-9F86-7B0D9B43CF89}" dt="2023-02-28T16:44:35.627" v="730" actId="12788"/>
          <ac:spMkLst>
            <pc:docMk/>
            <pc:sldMk cId="3207421334" sldId="264"/>
            <ac:spMk id="34" creationId="{AC3F235C-0B21-4BA8-88EA-5E696669CABC}"/>
          </ac:spMkLst>
        </pc:spChg>
        <pc:spChg chg="add mod">
          <ac:chgData name="1706089 - Istiak Hasan Arnab" userId="1b45b5b3-ac87-4222-b109-9794fc9aca6d" providerId="ADAL" clId="{AA8334A5-B7C9-4744-9F86-7B0D9B43CF89}" dt="2023-02-28T16:44:35.627" v="730" actId="12788"/>
          <ac:spMkLst>
            <pc:docMk/>
            <pc:sldMk cId="3207421334" sldId="264"/>
            <ac:spMk id="35" creationId="{17414299-7072-4168-8B37-C6813C6F847A}"/>
          </ac:spMkLst>
        </pc:spChg>
        <pc:spChg chg="add mod">
          <ac:chgData name="1706089 - Istiak Hasan Arnab" userId="1b45b5b3-ac87-4222-b109-9794fc9aca6d" providerId="ADAL" clId="{AA8334A5-B7C9-4744-9F86-7B0D9B43CF89}" dt="2023-02-28T16:44:35.627" v="730" actId="12788"/>
          <ac:spMkLst>
            <pc:docMk/>
            <pc:sldMk cId="3207421334" sldId="264"/>
            <ac:spMk id="36" creationId="{B0FE0E87-0A5B-4D9A-BACA-8C2C1685FE3C}"/>
          </ac:spMkLst>
        </pc:spChg>
        <pc:spChg chg="add mod">
          <ac:chgData name="1706089 - Istiak Hasan Arnab" userId="1b45b5b3-ac87-4222-b109-9794fc9aca6d" providerId="ADAL" clId="{AA8334A5-B7C9-4744-9F86-7B0D9B43CF89}" dt="2023-02-28T16:44:35.627" v="730" actId="12788"/>
          <ac:spMkLst>
            <pc:docMk/>
            <pc:sldMk cId="3207421334" sldId="264"/>
            <ac:spMk id="37" creationId="{0E181EEB-D9B2-4BF8-A351-A1136CCD9263}"/>
          </ac:spMkLst>
        </pc:spChg>
        <pc:spChg chg="add mod">
          <ac:chgData name="1706089 - Istiak Hasan Arnab" userId="1b45b5b3-ac87-4222-b109-9794fc9aca6d" providerId="ADAL" clId="{AA8334A5-B7C9-4744-9F86-7B0D9B43CF89}" dt="2023-02-28T16:44:20.774" v="728" actId="1076"/>
          <ac:spMkLst>
            <pc:docMk/>
            <pc:sldMk cId="3207421334" sldId="264"/>
            <ac:spMk id="38" creationId="{ED18772E-8F84-47A0-8261-9F303EACA758}"/>
          </ac:spMkLst>
        </pc:spChg>
        <pc:spChg chg="add del mod">
          <ac:chgData name="1706089 - Istiak Hasan Arnab" userId="1b45b5b3-ac87-4222-b109-9794fc9aca6d" providerId="ADAL" clId="{AA8334A5-B7C9-4744-9F86-7B0D9B43CF89}" dt="2023-02-28T16:22:30.842" v="462" actId="478"/>
          <ac:spMkLst>
            <pc:docMk/>
            <pc:sldMk cId="3207421334" sldId="264"/>
            <ac:spMk id="78" creationId="{48DB0733-6462-4534-9ADF-E0CDB3B604E9}"/>
          </ac:spMkLst>
        </pc:spChg>
        <pc:spChg chg="add mod">
          <ac:chgData name="1706089 - Istiak Hasan Arnab" userId="1b45b5b3-ac87-4222-b109-9794fc9aca6d" providerId="ADAL" clId="{AA8334A5-B7C9-4744-9F86-7B0D9B43CF89}" dt="2023-02-28T16:46:28.098" v="747" actId="1076"/>
          <ac:spMkLst>
            <pc:docMk/>
            <pc:sldMk cId="3207421334" sldId="264"/>
            <ac:spMk id="120" creationId="{F454381D-90E6-46E4-B298-5F1C4136F5B8}"/>
          </ac:spMkLst>
        </pc:spChg>
        <pc:spChg chg="add del mod">
          <ac:chgData name="1706089 - Istiak Hasan Arnab" userId="1b45b5b3-ac87-4222-b109-9794fc9aca6d" providerId="ADAL" clId="{AA8334A5-B7C9-4744-9F86-7B0D9B43CF89}" dt="2023-02-28T16:45:15.076" v="736" actId="21"/>
          <ac:spMkLst>
            <pc:docMk/>
            <pc:sldMk cId="3207421334" sldId="264"/>
            <ac:spMk id="145" creationId="{B816D5DA-19A5-41F2-9937-BE20F09A906D}"/>
          </ac:spMkLst>
        </pc:spChg>
        <pc:spChg chg="add del mod">
          <ac:chgData name="1706089 - Istiak Hasan Arnab" userId="1b45b5b3-ac87-4222-b109-9794fc9aca6d" providerId="ADAL" clId="{AA8334A5-B7C9-4744-9F86-7B0D9B43CF89}" dt="2023-02-28T16:32:05.392" v="680"/>
          <ac:spMkLst>
            <pc:docMk/>
            <pc:sldMk cId="3207421334" sldId="264"/>
            <ac:spMk id="146" creationId="{B00D6E5F-CD20-43BF-85D1-C1595BB97DCE}"/>
          </ac:spMkLst>
        </pc:spChg>
        <pc:spChg chg="add mod">
          <ac:chgData name="1706089 - Istiak Hasan Arnab" userId="1b45b5b3-ac87-4222-b109-9794fc9aca6d" providerId="ADAL" clId="{AA8334A5-B7C9-4744-9F86-7B0D9B43CF89}" dt="2023-02-28T16:32:14.469" v="684" actId="20577"/>
          <ac:spMkLst>
            <pc:docMk/>
            <pc:sldMk cId="3207421334" sldId="264"/>
            <ac:spMk id="147" creationId="{BD383216-0D05-4267-894A-5C0874C4EDDA}"/>
          </ac:spMkLst>
        </pc:spChg>
        <pc:spChg chg="add mod">
          <ac:chgData name="1706089 - Istiak Hasan Arnab" userId="1b45b5b3-ac87-4222-b109-9794fc9aca6d" providerId="ADAL" clId="{AA8334A5-B7C9-4744-9F86-7B0D9B43CF89}" dt="2023-02-28T16:45:47.906" v="740" actId="1076"/>
          <ac:spMkLst>
            <pc:docMk/>
            <pc:sldMk cId="3207421334" sldId="264"/>
            <ac:spMk id="148" creationId="{A9CAC7EA-2B4B-404F-90E2-04F22486BC8F}"/>
          </ac:spMkLst>
        </pc:spChg>
        <pc:spChg chg="add mod">
          <ac:chgData name="1706089 - Istiak Hasan Arnab" userId="1b45b5b3-ac87-4222-b109-9794fc9aca6d" providerId="ADAL" clId="{AA8334A5-B7C9-4744-9F86-7B0D9B43CF89}" dt="2023-02-28T16:45:55.885" v="742" actId="1076"/>
          <ac:spMkLst>
            <pc:docMk/>
            <pc:sldMk cId="3207421334" sldId="264"/>
            <ac:spMk id="149" creationId="{BD114625-BD4F-4F3B-A185-451EB263C21A}"/>
          </ac:spMkLst>
        </pc:spChg>
        <pc:cxnChg chg="add del mod">
          <ac:chgData name="1706089 - Istiak Hasan Arnab" userId="1b45b5b3-ac87-4222-b109-9794fc9aca6d" providerId="ADAL" clId="{AA8334A5-B7C9-4744-9F86-7B0D9B43CF89}" dt="2023-02-28T15:49:43.876" v="221" actId="478"/>
          <ac:cxnSpMkLst>
            <pc:docMk/>
            <pc:sldMk cId="3207421334" sldId="264"/>
            <ac:cxnSpMk id="6" creationId="{2EAFC3EE-3C8C-4057-B2DC-AB6A13DDA9CE}"/>
          </ac:cxnSpMkLst>
        </pc:cxnChg>
        <pc:cxnChg chg="add del mod">
          <ac:chgData name="1706089 - Istiak Hasan Arnab" userId="1b45b5b3-ac87-4222-b109-9794fc9aca6d" providerId="ADAL" clId="{AA8334A5-B7C9-4744-9F86-7B0D9B43CF89}" dt="2023-02-28T16:30:55.747" v="669" actId="478"/>
          <ac:cxnSpMkLst>
            <pc:docMk/>
            <pc:sldMk cId="3207421334" sldId="264"/>
            <ac:cxnSpMk id="23" creationId="{7B331107-7DEE-4EFE-B573-734098890EAB}"/>
          </ac:cxnSpMkLst>
        </pc:cxnChg>
        <pc:cxnChg chg="add del mod">
          <ac:chgData name="1706089 - Istiak Hasan Arnab" userId="1b45b5b3-ac87-4222-b109-9794fc9aca6d" providerId="ADAL" clId="{AA8334A5-B7C9-4744-9F86-7B0D9B43CF89}" dt="2023-02-28T16:16:23.815" v="362" actId="478"/>
          <ac:cxnSpMkLst>
            <pc:docMk/>
            <pc:sldMk cId="3207421334" sldId="264"/>
            <ac:cxnSpMk id="39" creationId="{BA483044-81C2-4918-9CE6-B5E25BA6802D}"/>
          </ac:cxnSpMkLst>
        </pc:cxnChg>
        <pc:cxnChg chg="add del mod">
          <ac:chgData name="1706089 - Istiak Hasan Arnab" userId="1b45b5b3-ac87-4222-b109-9794fc9aca6d" providerId="ADAL" clId="{AA8334A5-B7C9-4744-9F86-7B0D9B43CF89}" dt="2023-02-28T16:16:40.925" v="365" actId="478"/>
          <ac:cxnSpMkLst>
            <pc:docMk/>
            <pc:sldMk cId="3207421334" sldId="264"/>
            <ac:cxnSpMk id="42" creationId="{CE15BF08-5C5C-4A93-8FE6-6E611D5FB4A2}"/>
          </ac:cxnSpMkLst>
        </pc:cxnChg>
        <pc:cxnChg chg="add del mod">
          <ac:chgData name="1706089 - Istiak Hasan Arnab" userId="1b45b5b3-ac87-4222-b109-9794fc9aca6d" providerId="ADAL" clId="{AA8334A5-B7C9-4744-9F86-7B0D9B43CF89}" dt="2023-02-28T16:41:41.590" v="697" actId="478"/>
          <ac:cxnSpMkLst>
            <pc:docMk/>
            <pc:sldMk cId="3207421334" sldId="264"/>
            <ac:cxnSpMk id="43" creationId="{BBAD10C5-2162-471D-9387-1ED29CE2AFE2}"/>
          </ac:cxnSpMkLst>
        </pc:cxnChg>
        <pc:cxnChg chg="add del mod">
          <ac:chgData name="1706089 - Istiak Hasan Arnab" userId="1b45b5b3-ac87-4222-b109-9794fc9aca6d" providerId="ADAL" clId="{AA8334A5-B7C9-4744-9F86-7B0D9B43CF89}" dt="2023-02-28T16:16:58.676" v="367" actId="478"/>
          <ac:cxnSpMkLst>
            <pc:docMk/>
            <pc:sldMk cId="3207421334" sldId="264"/>
            <ac:cxnSpMk id="44" creationId="{28EDE175-E6CD-4189-9EC0-A715A4456737}"/>
          </ac:cxnSpMkLst>
        </pc:cxnChg>
        <pc:cxnChg chg="add mod">
          <ac:chgData name="1706089 - Istiak Hasan Arnab" userId="1b45b5b3-ac87-4222-b109-9794fc9aca6d" providerId="ADAL" clId="{AA8334A5-B7C9-4744-9F86-7B0D9B43CF89}" dt="2023-02-28T16:44:35.627" v="730" actId="12788"/>
          <ac:cxnSpMkLst>
            <pc:docMk/>
            <pc:sldMk cId="3207421334" sldId="264"/>
            <ac:cxnSpMk id="45" creationId="{CF84D110-370F-449F-B998-B2F1A4360F28}"/>
          </ac:cxnSpMkLst>
        </pc:cxnChg>
        <pc:cxnChg chg="add mod">
          <ac:chgData name="1706089 - Istiak Hasan Arnab" userId="1b45b5b3-ac87-4222-b109-9794fc9aca6d" providerId="ADAL" clId="{AA8334A5-B7C9-4744-9F86-7B0D9B43CF89}" dt="2023-02-28T16:44:35.627" v="730" actId="12788"/>
          <ac:cxnSpMkLst>
            <pc:docMk/>
            <pc:sldMk cId="3207421334" sldId="264"/>
            <ac:cxnSpMk id="46" creationId="{C62A55EE-0CCE-4E7F-859C-E887205F0F0A}"/>
          </ac:cxnSpMkLst>
        </pc:cxnChg>
        <pc:cxnChg chg="add del mod">
          <ac:chgData name="1706089 - Istiak Hasan Arnab" userId="1b45b5b3-ac87-4222-b109-9794fc9aca6d" providerId="ADAL" clId="{AA8334A5-B7C9-4744-9F86-7B0D9B43CF89}" dt="2023-02-28T16:16:38.423" v="364" actId="478"/>
          <ac:cxnSpMkLst>
            <pc:docMk/>
            <pc:sldMk cId="3207421334" sldId="264"/>
            <ac:cxnSpMk id="47" creationId="{40623C4A-8DD0-41CB-AB3A-230BF5CB02F3}"/>
          </ac:cxnSpMkLst>
        </pc:cxnChg>
        <pc:cxnChg chg="add mod">
          <ac:chgData name="1706089 - Istiak Hasan Arnab" userId="1b45b5b3-ac87-4222-b109-9794fc9aca6d" providerId="ADAL" clId="{AA8334A5-B7C9-4744-9F86-7B0D9B43CF89}" dt="2023-02-28T16:44:35.627" v="730" actId="12788"/>
          <ac:cxnSpMkLst>
            <pc:docMk/>
            <pc:sldMk cId="3207421334" sldId="264"/>
            <ac:cxnSpMk id="50" creationId="{36FF860B-20E0-4C3F-AA59-254966AC0624}"/>
          </ac:cxnSpMkLst>
        </pc:cxnChg>
        <pc:cxnChg chg="add mod">
          <ac:chgData name="1706089 - Istiak Hasan Arnab" userId="1b45b5b3-ac87-4222-b109-9794fc9aca6d" providerId="ADAL" clId="{AA8334A5-B7C9-4744-9F86-7B0D9B43CF89}" dt="2023-02-28T16:44:35.627" v="730" actId="12788"/>
          <ac:cxnSpMkLst>
            <pc:docMk/>
            <pc:sldMk cId="3207421334" sldId="264"/>
            <ac:cxnSpMk id="52" creationId="{65EAC5FA-C3C1-40B8-BF64-223BCFD86866}"/>
          </ac:cxnSpMkLst>
        </pc:cxnChg>
        <pc:cxnChg chg="add mod">
          <ac:chgData name="1706089 - Istiak Hasan Arnab" userId="1b45b5b3-ac87-4222-b109-9794fc9aca6d" providerId="ADAL" clId="{AA8334A5-B7C9-4744-9F86-7B0D9B43CF89}" dt="2023-02-28T16:44:35.627" v="730" actId="12788"/>
          <ac:cxnSpMkLst>
            <pc:docMk/>
            <pc:sldMk cId="3207421334" sldId="264"/>
            <ac:cxnSpMk id="53" creationId="{59352E77-C2AD-47BE-99F7-4759D2F14933}"/>
          </ac:cxnSpMkLst>
        </pc:cxnChg>
        <pc:cxnChg chg="add del mod">
          <ac:chgData name="1706089 - Istiak Hasan Arnab" userId="1b45b5b3-ac87-4222-b109-9794fc9aca6d" providerId="ADAL" clId="{AA8334A5-B7C9-4744-9F86-7B0D9B43CF89}" dt="2023-02-28T16:16:36.001" v="363" actId="478"/>
          <ac:cxnSpMkLst>
            <pc:docMk/>
            <pc:sldMk cId="3207421334" sldId="264"/>
            <ac:cxnSpMk id="54" creationId="{DA042251-F134-46C3-86E2-A9F346FC8F86}"/>
          </ac:cxnSpMkLst>
        </pc:cxnChg>
        <pc:cxnChg chg="add del mod">
          <ac:chgData name="1706089 - Istiak Hasan Arnab" userId="1b45b5b3-ac87-4222-b109-9794fc9aca6d" providerId="ADAL" clId="{AA8334A5-B7C9-4744-9F86-7B0D9B43CF89}" dt="2023-02-28T16:13:19.293" v="339" actId="478"/>
          <ac:cxnSpMkLst>
            <pc:docMk/>
            <pc:sldMk cId="3207421334" sldId="264"/>
            <ac:cxnSpMk id="58" creationId="{52665007-C636-4676-9DBE-478FF07418CA}"/>
          </ac:cxnSpMkLst>
        </pc:cxnChg>
        <pc:cxnChg chg="add del mod">
          <ac:chgData name="1706089 - Istiak Hasan Arnab" userId="1b45b5b3-ac87-4222-b109-9794fc9aca6d" providerId="ADAL" clId="{AA8334A5-B7C9-4744-9F86-7B0D9B43CF89}" dt="2023-02-28T16:43:38.532" v="718" actId="478"/>
          <ac:cxnSpMkLst>
            <pc:docMk/>
            <pc:sldMk cId="3207421334" sldId="264"/>
            <ac:cxnSpMk id="66" creationId="{59ED40F3-6E6F-41A3-9BE5-ECE0AA22643A}"/>
          </ac:cxnSpMkLst>
        </pc:cxnChg>
        <pc:cxnChg chg="add del mod">
          <ac:chgData name="1706089 - Istiak Hasan Arnab" userId="1b45b5b3-ac87-4222-b109-9794fc9aca6d" providerId="ADAL" clId="{AA8334A5-B7C9-4744-9F86-7B0D9B43CF89}" dt="2023-02-28T16:14:32.669" v="349" actId="478"/>
          <ac:cxnSpMkLst>
            <pc:docMk/>
            <pc:sldMk cId="3207421334" sldId="264"/>
            <ac:cxnSpMk id="69" creationId="{77037151-4D1F-4B39-B568-4D8C30630169}"/>
          </ac:cxnSpMkLst>
        </pc:cxnChg>
        <pc:cxnChg chg="add del mod">
          <ac:chgData name="1706089 - Istiak Hasan Arnab" userId="1b45b5b3-ac87-4222-b109-9794fc9aca6d" providerId="ADAL" clId="{AA8334A5-B7C9-4744-9F86-7B0D9B43CF89}" dt="2023-02-28T16:43:41.607" v="719" actId="478"/>
          <ac:cxnSpMkLst>
            <pc:docMk/>
            <pc:sldMk cId="3207421334" sldId="264"/>
            <ac:cxnSpMk id="76" creationId="{1984B3B7-6C48-4994-820C-D12C9FD5507B}"/>
          </ac:cxnSpMkLst>
        </pc:cxnChg>
        <pc:cxnChg chg="add del mod">
          <ac:chgData name="1706089 - Istiak Hasan Arnab" userId="1b45b5b3-ac87-4222-b109-9794fc9aca6d" providerId="ADAL" clId="{AA8334A5-B7C9-4744-9F86-7B0D9B43CF89}" dt="2023-02-28T16:42:43.789" v="709" actId="478"/>
          <ac:cxnSpMkLst>
            <pc:docMk/>
            <pc:sldMk cId="3207421334" sldId="264"/>
            <ac:cxnSpMk id="82" creationId="{FB75BD77-1250-42A8-952D-3D0AD53926AC}"/>
          </ac:cxnSpMkLst>
        </pc:cxnChg>
        <pc:cxnChg chg="add del mod">
          <ac:chgData name="1706089 - Istiak Hasan Arnab" userId="1b45b5b3-ac87-4222-b109-9794fc9aca6d" providerId="ADAL" clId="{AA8334A5-B7C9-4744-9F86-7B0D9B43CF89}" dt="2023-02-28T16:42:50.704" v="711" actId="478"/>
          <ac:cxnSpMkLst>
            <pc:docMk/>
            <pc:sldMk cId="3207421334" sldId="264"/>
            <ac:cxnSpMk id="84" creationId="{9CB1E020-44C4-4D91-B5C4-1ED18A8D1CD9}"/>
          </ac:cxnSpMkLst>
        </pc:cxnChg>
        <pc:cxnChg chg="add del mod">
          <ac:chgData name="1706089 - Istiak Hasan Arnab" userId="1b45b5b3-ac87-4222-b109-9794fc9aca6d" providerId="ADAL" clId="{AA8334A5-B7C9-4744-9F86-7B0D9B43CF89}" dt="2023-02-28T16:43:24.341" v="716" actId="478"/>
          <ac:cxnSpMkLst>
            <pc:docMk/>
            <pc:sldMk cId="3207421334" sldId="264"/>
            <ac:cxnSpMk id="86" creationId="{B15B0F6C-282E-40BC-9AB5-B7708A5D27D7}"/>
          </ac:cxnSpMkLst>
        </pc:cxnChg>
        <pc:cxnChg chg="add del mod">
          <ac:chgData name="1706089 - Istiak Hasan Arnab" userId="1b45b5b3-ac87-4222-b109-9794fc9aca6d" providerId="ADAL" clId="{AA8334A5-B7C9-4744-9F86-7B0D9B43CF89}" dt="2023-02-28T16:42:41.215" v="708" actId="478"/>
          <ac:cxnSpMkLst>
            <pc:docMk/>
            <pc:sldMk cId="3207421334" sldId="264"/>
            <ac:cxnSpMk id="89" creationId="{D7D2E146-5E2B-4A2C-8E47-7D810B600BBD}"/>
          </ac:cxnSpMkLst>
        </pc:cxnChg>
        <pc:cxnChg chg="add del mod">
          <ac:chgData name="1706089 - Istiak Hasan Arnab" userId="1b45b5b3-ac87-4222-b109-9794fc9aca6d" providerId="ADAL" clId="{AA8334A5-B7C9-4744-9F86-7B0D9B43CF89}" dt="2023-02-28T16:19:34.931" v="382" actId="478"/>
          <ac:cxnSpMkLst>
            <pc:docMk/>
            <pc:sldMk cId="3207421334" sldId="264"/>
            <ac:cxnSpMk id="94" creationId="{E43E33D1-100D-4B9C-9001-94CC7D4EA0F9}"/>
          </ac:cxnSpMkLst>
        </pc:cxnChg>
        <pc:cxnChg chg="add del mod">
          <ac:chgData name="1706089 - Istiak Hasan Arnab" userId="1b45b5b3-ac87-4222-b109-9794fc9aca6d" providerId="ADAL" clId="{AA8334A5-B7C9-4744-9F86-7B0D9B43CF89}" dt="2023-02-28T16:44:08.284" v="726" actId="478"/>
          <ac:cxnSpMkLst>
            <pc:docMk/>
            <pc:sldMk cId="3207421334" sldId="264"/>
            <ac:cxnSpMk id="96" creationId="{A216F3A4-0FAE-489C-9628-6948CAF453F9}"/>
          </ac:cxnSpMkLst>
        </pc:cxnChg>
        <pc:cxnChg chg="add del mod">
          <ac:chgData name="1706089 - Istiak Hasan Arnab" userId="1b45b5b3-ac87-4222-b109-9794fc9aca6d" providerId="ADAL" clId="{AA8334A5-B7C9-4744-9F86-7B0D9B43CF89}" dt="2023-02-28T16:42:48.094" v="710" actId="478"/>
          <ac:cxnSpMkLst>
            <pc:docMk/>
            <pc:sldMk cId="3207421334" sldId="264"/>
            <ac:cxnSpMk id="99" creationId="{D969CDC8-269F-423B-A01E-3D500C149759}"/>
          </ac:cxnSpMkLst>
        </pc:cxnChg>
        <pc:cxnChg chg="add del mod">
          <ac:chgData name="1706089 - Istiak Hasan Arnab" userId="1b45b5b3-ac87-4222-b109-9794fc9aca6d" providerId="ADAL" clId="{AA8334A5-B7C9-4744-9F86-7B0D9B43CF89}" dt="2023-02-28T16:28:36.094" v="654" actId="478"/>
          <ac:cxnSpMkLst>
            <pc:docMk/>
            <pc:sldMk cId="3207421334" sldId="264"/>
            <ac:cxnSpMk id="127" creationId="{D5329765-B72A-4279-B455-AAD93BF8312F}"/>
          </ac:cxnSpMkLst>
        </pc:cxnChg>
        <pc:cxnChg chg="add del mod">
          <ac:chgData name="1706089 - Istiak Hasan Arnab" userId="1b45b5b3-ac87-4222-b109-9794fc9aca6d" providerId="ADAL" clId="{AA8334A5-B7C9-4744-9F86-7B0D9B43CF89}" dt="2023-02-28T16:44:23.590" v="729" actId="478"/>
          <ac:cxnSpMkLst>
            <pc:docMk/>
            <pc:sldMk cId="3207421334" sldId="264"/>
            <ac:cxnSpMk id="129" creationId="{2F28D8B7-EB83-4ED1-BAB9-7ACBF16FAE4A}"/>
          </ac:cxnSpMkLst>
        </pc:cxnChg>
        <pc:cxnChg chg="add del mod">
          <ac:chgData name="1706089 - Istiak Hasan Arnab" userId="1b45b5b3-ac87-4222-b109-9794fc9aca6d" providerId="ADAL" clId="{AA8334A5-B7C9-4744-9F86-7B0D9B43CF89}" dt="2023-02-28T16:40:40.799" v="694" actId="478"/>
          <ac:cxnSpMkLst>
            <pc:docMk/>
            <pc:sldMk cId="3207421334" sldId="264"/>
            <ac:cxnSpMk id="140" creationId="{366D2A78-A0FB-4226-9A70-9D77F019DD1E}"/>
          </ac:cxnSpMkLst>
        </pc:cxnChg>
        <pc:cxnChg chg="add del mod">
          <ac:chgData name="1706089 - Istiak Hasan Arnab" userId="1b45b5b3-ac87-4222-b109-9794fc9aca6d" providerId="ADAL" clId="{AA8334A5-B7C9-4744-9F86-7B0D9B43CF89}" dt="2023-02-28T16:42:38.793" v="707" actId="478"/>
          <ac:cxnSpMkLst>
            <pc:docMk/>
            <pc:sldMk cId="3207421334" sldId="264"/>
            <ac:cxnSpMk id="142" creationId="{0C7984B5-2DE5-4BF4-B5B4-8FCDA2208C75}"/>
          </ac:cxnSpMkLst>
        </pc:cxnChg>
        <pc:cxnChg chg="add">
          <ac:chgData name="1706089 - Istiak Hasan Arnab" userId="1b45b5b3-ac87-4222-b109-9794fc9aca6d" providerId="ADAL" clId="{AA8334A5-B7C9-4744-9F86-7B0D9B43CF89}" dt="2023-02-28T16:46:49.014" v="749" actId="11529"/>
          <ac:cxnSpMkLst>
            <pc:docMk/>
            <pc:sldMk cId="3207421334" sldId="264"/>
            <ac:cxnSpMk id="161" creationId="{ED5B6D87-8636-44A7-8561-EB47D682A18C}"/>
          </ac:cxnSpMkLst>
        </pc:cxnChg>
        <pc:cxnChg chg="add mod">
          <ac:chgData name="1706089 - Istiak Hasan Arnab" userId="1b45b5b3-ac87-4222-b109-9794fc9aca6d" providerId="ADAL" clId="{AA8334A5-B7C9-4744-9F86-7B0D9B43CF89}" dt="2023-02-28T16:50:45.651" v="765" actId="1076"/>
          <ac:cxnSpMkLst>
            <pc:docMk/>
            <pc:sldMk cId="3207421334" sldId="264"/>
            <ac:cxnSpMk id="163" creationId="{18B505AE-F37A-4014-8649-2FEA54ADA79E}"/>
          </ac:cxnSpMkLst>
        </pc:cxnChg>
        <pc:cxnChg chg="add mod">
          <ac:chgData name="1706089 - Istiak Hasan Arnab" userId="1b45b5b3-ac87-4222-b109-9794fc9aca6d" providerId="ADAL" clId="{AA8334A5-B7C9-4744-9F86-7B0D9B43CF89}" dt="2023-02-28T16:50:45.651" v="765" actId="1076"/>
          <ac:cxnSpMkLst>
            <pc:docMk/>
            <pc:sldMk cId="3207421334" sldId="264"/>
            <ac:cxnSpMk id="165" creationId="{2004DE4C-6CEC-4894-B3BD-3F1CB12C1698}"/>
          </ac:cxnSpMkLst>
        </pc:cxnChg>
        <pc:cxnChg chg="add mod">
          <ac:chgData name="1706089 - Istiak Hasan Arnab" userId="1b45b5b3-ac87-4222-b109-9794fc9aca6d" providerId="ADAL" clId="{AA8334A5-B7C9-4744-9F86-7B0D9B43CF89}" dt="2023-02-28T16:47:22.349" v="753" actId="13822"/>
          <ac:cxnSpMkLst>
            <pc:docMk/>
            <pc:sldMk cId="3207421334" sldId="264"/>
            <ac:cxnSpMk id="167" creationId="{9DF59121-A17F-41A7-A90D-F62953A2C802}"/>
          </ac:cxnSpMkLst>
        </pc:cxnChg>
        <pc:cxnChg chg="add del mod">
          <ac:chgData name="1706089 - Istiak Hasan Arnab" userId="1b45b5b3-ac87-4222-b109-9794fc9aca6d" providerId="ADAL" clId="{AA8334A5-B7C9-4744-9F86-7B0D9B43CF89}" dt="2023-02-28T16:47:31.601" v="755" actId="478"/>
          <ac:cxnSpMkLst>
            <pc:docMk/>
            <pc:sldMk cId="3207421334" sldId="264"/>
            <ac:cxnSpMk id="169" creationId="{D8977210-C060-4728-B28F-6D77D71B43B8}"/>
          </ac:cxnSpMkLst>
        </pc:cxnChg>
        <pc:cxnChg chg="add">
          <ac:chgData name="1706089 - Istiak Hasan Arnab" userId="1b45b5b3-ac87-4222-b109-9794fc9aca6d" providerId="ADAL" clId="{AA8334A5-B7C9-4744-9F86-7B0D9B43CF89}" dt="2023-02-28T16:47:41.823" v="756" actId="11529"/>
          <ac:cxnSpMkLst>
            <pc:docMk/>
            <pc:sldMk cId="3207421334" sldId="264"/>
            <ac:cxnSpMk id="171" creationId="{983B0327-DDFB-4D66-BE61-CCD2C69EA258}"/>
          </ac:cxnSpMkLst>
        </pc:cxnChg>
        <pc:cxnChg chg="add mod">
          <ac:chgData name="1706089 - Istiak Hasan Arnab" userId="1b45b5b3-ac87-4222-b109-9794fc9aca6d" providerId="ADAL" clId="{AA8334A5-B7C9-4744-9F86-7B0D9B43CF89}" dt="2023-02-28T16:51:11.067" v="769" actId="14100"/>
          <ac:cxnSpMkLst>
            <pc:docMk/>
            <pc:sldMk cId="3207421334" sldId="264"/>
            <ac:cxnSpMk id="173" creationId="{5EA52D36-47E4-4995-9B88-B73A2E1600E6}"/>
          </ac:cxnSpMkLst>
        </pc:cxnChg>
        <pc:cxnChg chg="add del">
          <ac:chgData name="1706089 - Istiak Hasan Arnab" userId="1b45b5b3-ac87-4222-b109-9794fc9aca6d" providerId="ADAL" clId="{AA8334A5-B7C9-4744-9F86-7B0D9B43CF89}" dt="2023-02-28T16:50:31.857" v="763" actId="478"/>
          <ac:cxnSpMkLst>
            <pc:docMk/>
            <pc:sldMk cId="3207421334" sldId="264"/>
            <ac:cxnSpMk id="178" creationId="{310F33BC-2A87-4D07-8DBE-D5FB6E5569CF}"/>
          </ac:cxnSpMkLst>
        </pc:cxnChg>
        <pc:cxnChg chg="add del">
          <ac:chgData name="1706089 - Istiak Hasan Arnab" userId="1b45b5b3-ac87-4222-b109-9794fc9aca6d" providerId="ADAL" clId="{AA8334A5-B7C9-4744-9F86-7B0D9B43CF89}" dt="2023-02-28T16:50:57.155" v="767" actId="478"/>
          <ac:cxnSpMkLst>
            <pc:docMk/>
            <pc:sldMk cId="3207421334" sldId="264"/>
            <ac:cxnSpMk id="184" creationId="{876CB119-281A-4412-9059-F7E24EE04022}"/>
          </ac:cxnSpMkLst>
        </pc:cxnChg>
        <pc:cxnChg chg="add">
          <ac:chgData name="1706089 - Istiak Hasan Arnab" userId="1b45b5b3-ac87-4222-b109-9794fc9aca6d" providerId="ADAL" clId="{AA8334A5-B7C9-4744-9F86-7B0D9B43CF89}" dt="2023-02-28T16:51:05.851" v="768" actId="11529"/>
          <ac:cxnSpMkLst>
            <pc:docMk/>
            <pc:sldMk cId="3207421334" sldId="264"/>
            <ac:cxnSpMk id="186" creationId="{906D6DCF-48F3-4BA7-BB60-7224A8902243}"/>
          </ac:cxnSpMkLst>
        </pc:cxnChg>
      </pc:sldChg>
    </pc:docChg>
  </pc:docChgLst>
  <pc:docChgLst>
    <pc:chgData name="1706033 - Azazul Islam" userId="S::1706033@eee.buet.ac.bd::c83d0877-183c-44eb-a914-f0867a605617" providerId="AD" clId="Web-{DE297E0D-CEAE-4732-A55F-9F5581BF6EFC}"/>
    <pc:docChg chg="modSld">
      <pc:chgData name="1706033 - Azazul Islam" userId="S::1706033@eee.buet.ac.bd::c83d0877-183c-44eb-a914-f0867a605617" providerId="AD" clId="Web-{DE297E0D-CEAE-4732-A55F-9F5581BF6EFC}" dt="2023-02-28T15:38:39.027" v="3" actId="1076"/>
      <pc:docMkLst>
        <pc:docMk/>
      </pc:docMkLst>
      <pc:sldChg chg="modSp">
        <pc:chgData name="1706033 - Azazul Islam" userId="S::1706033@eee.buet.ac.bd::c83d0877-183c-44eb-a914-f0867a605617" providerId="AD" clId="Web-{DE297E0D-CEAE-4732-A55F-9F5581BF6EFC}" dt="2023-02-28T15:38:39.027" v="3" actId="1076"/>
        <pc:sldMkLst>
          <pc:docMk/>
          <pc:sldMk cId="497332820" sldId="263"/>
        </pc:sldMkLst>
        <pc:spChg chg="mod">
          <ac:chgData name="1706033 - Azazul Islam" userId="S::1706033@eee.buet.ac.bd::c83d0877-183c-44eb-a914-f0867a605617" providerId="AD" clId="Web-{DE297E0D-CEAE-4732-A55F-9F5581BF6EFC}" dt="2023-02-28T15:38:29.058" v="2" actId="14100"/>
          <ac:spMkLst>
            <pc:docMk/>
            <pc:sldMk cId="497332820" sldId="263"/>
            <ac:spMk id="3" creationId="{B87603A2-A931-F3D5-4818-4A19BBFF985B}"/>
          </ac:spMkLst>
        </pc:spChg>
        <pc:spChg chg="mod">
          <ac:chgData name="1706033 - Azazul Islam" userId="S::1706033@eee.buet.ac.bd::c83d0877-183c-44eb-a914-f0867a605617" providerId="AD" clId="Web-{DE297E0D-CEAE-4732-A55F-9F5581BF6EFC}" dt="2023-02-28T15:38:39.027" v="3" actId="1076"/>
          <ac:spMkLst>
            <pc:docMk/>
            <pc:sldMk cId="497332820" sldId="263"/>
            <ac:spMk id="6" creationId="{D866E74A-982F-F5CF-1132-A8DD6CCF9B2C}"/>
          </ac:spMkLst>
        </pc:spChg>
      </pc:sldChg>
    </pc:docChg>
  </pc:docChgLst>
  <pc:docChgLst>
    <pc:chgData name="1706033 - Azazul Islam" userId="S::1706033@eee.buet.ac.bd::c83d0877-183c-44eb-a914-f0867a605617" providerId="AD" clId="Web-{B3F50720-7889-4CD6-B640-C856EF75EE93}"/>
    <pc:docChg chg="addSld delSld modSld">
      <pc:chgData name="1706033 - Azazul Islam" userId="S::1706033@eee.buet.ac.bd::c83d0877-183c-44eb-a914-f0867a605617" providerId="AD" clId="Web-{B3F50720-7889-4CD6-B640-C856EF75EE93}" dt="2023-02-28T10:06:51.366" v="890" actId="20577"/>
      <pc:docMkLst>
        <pc:docMk/>
      </pc:docMkLst>
      <pc:sldChg chg="addSp modSp">
        <pc:chgData name="1706033 - Azazul Islam" userId="S::1706033@eee.buet.ac.bd::c83d0877-183c-44eb-a914-f0867a605617" providerId="AD" clId="Web-{B3F50720-7889-4CD6-B640-C856EF75EE93}" dt="2023-02-28T10:06:31.428" v="880" actId="20577"/>
        <pc:sldMkLst>
          <pc:docMk/>
          <pc:sldMk cId="1403691456" sldId="270"/>
        </pc:sldMkLst>
        <pc:spChg chg="mod">
          <ac:chgData name="1706033 - Azazul Islam" userId="S::1706033@eee.buet.ac.bd::c83d0877-183c-44eb-a914-f0867a605617" providerId="AD" clId="Web-{B3F50720-7889-4CD6-B640-C856EF75EE93}" dt="2023-02-28T09:41:52.099" v="150" actId="14100"/>
          <ac:spMkLst>
            <pc:docMk/>
            <pc:sldMk cId="1403691456" sldId="270"/>
            <ac:spMk id="2" creationId="{91CA8DBB-8925-484D-DFDF-E000805DD874}"/>
          </ac:spMkLst>
        </pc:spChg>
        <pc:spChg chg="add mod">
          <ac:chgData name="1706033 - Azazul Islam" userId="S::1706033@eee.buet.ac.bd::c83d0877-183c-44eb-a914-f0867a605617" providerId="AD" clId="Web-{B3F50720-7889-4CD6-B640-C856EF75EE93}" dt="2023-02-28T09:37:03.139" v="47" actId="20577"/>
          <ac:spMkLst>
            <pc:docMk/>
            <pc:sldMk cId="1403691456" sldId="270"/>
            <ac:spMk id="3" creationId="{CC45CF90-EC7C-7DBC-5B2F-90ED3E63E620}"/>
          </ac:spMkLst>
        </pc:spChg>
        <pc:spChg chg="add mod">
          <ac:chgData name="1706033 - Azazul Islam" userId="S::1706033@eee.buet.ac.bd::c83d0877-183c-44eb-a914-f0867a605617" providerId="AD" clId="Web-{B3F50720-7889-4CD6-B640-C856EF75EE93}" dt="2023-02-28T10:06:31.428" v="880" actId="20577"/>
          <ac:spMkLst>
            <pc:docMk/>
            <pc:sldMk cId="1403691456" sldId="270"/>
            <ac:spMk id="7" creationId="{10FB53C8-E896-C701-8801-DE8AE61BCD60}"/>
          </ac:spMkLst>
        </pc:spChg>
        <pc:picChg chg="add mod">
          <ac:chgData name="1706033 - Azazul Islam" userId="S::1706033@eee.buet.ac.bd::c83d0877-183c-44eb-a914-f0867a605617" providerId="AD" clId="Web-{B3F50720-7889-4CD6-B640-C856EF75EE93}" dt="2023-02-28T09:38:54.814" v="67" actId="1076"/>
          <ac:picMkLst>
            <pc:docMk/>
            <pc:sldMk cId="1403691456" sldId="270"/>
            <ac:picMk id="4" creationId="{C8B6EC08-70CD-3176-4918-81DF9CEFA15F}"/>
          </ac:picMkLst>
        </pc:picChg>
        <pc:picChg chg="add mod">
          <ac:chgData name="1706033 - Azazul Islam" userId="S::1706033@eee.buet.ac.bd::c83d0877-183c-44eb-a914-f0867a605617" providerId="AD" clId="Web-{B3F50720-7889-4CD6-B640-C856EF75EE93}" dt="2023-02-28T09:39:00.626" v="68" actId="1076"/>
          <ac:picMkLst>
            <pc:docMk/>
            <pc:sldMk cId="1403691456" sldId="270"/>
            <ac:picMk id="5" creationId="{209F4C07-F342-A535-0075-2AFE3411D174}"/>
          </ac:picMkLst>
        </pc:picChg>
        <pc:picChg chg="add mod">
          <ac:chgData name="1706033 - Azazul Islam" userId="S::1706033@eee.buet.ac.bd::c83d0877-183c-44eb-a914-f0867a605617" providerId="AD" clId="Web-{B3F50720-7889-4CD6-B640-C856EF75EE93}" dt="2023-02-28T09:39:10.283" v="70" actId="14100"/>
          <ac:picMkLst>
            <pc:docMk/>
            <pc:sldMk cId="1403691456" sldId="270"/>
            <ac:picMk id="6" creationId="{6AAB8BD3-5D59-15CE-4D15-2B3D3ECEAE48}"/>
          </ac:picMkLst>
        </pc:picChg>
      </pc:sldChg>
      <pc:sldChg chg="addSp delSp modSp">
        <pc:chgData name="1706033 - Azazul Islam" userId="S::1706033@eee.buet.ac.bd::c83d0877-183c-44eb-a914-f0867a605617" providerId="AD" clId="Web-{B3F50720-7889-4CD6-B640-C856EF75EE93}" dt="2023-02-28T10:05:03.520" v="866" actId="1076"/>
        <pc:sldMkLst>
          <pc:docMk/>
          <pc:sldMk cId="3207917852" sldId="271"/>
        </pc:sldMkLst>
        <pc:spChg chg="add mod">
          <ac:chgData name="1706033 - Azazul Islam" userId="S::1706033@eee.buet.ac.bd::c83d0877-183c-44eb-a914-f0867a605617" providerId="AD" clId="Web-{B3F50720-7889-4CD6-B640-C856EF75EE93}" dt="2023-02-28T10:04:13.035" v="855" actId="20577"/>
          <ac:spMkLst>
            <pc:docMk/>
            <pc:sldMk cId="3207917852" sldId="271"/>
            <ac:spMk id="2" creationId="{EA92788E-0617-F9C2-5C86-7106B5278C58}"/>
          </ac:spMkLst>
        </pc:spChg>
        <pc:spChg chg="add mod">
          <ac:chgData name="1706033 - Azazul Islam" userId="S::1706033@eee.buet.ac.bd::c83d0877-183c-44eb-a914-f0867a605617" providerId="AD" clId="Web-{B3F50720-7889-4CD6-B640-C856EF75EE93}" dt="2023-02-28T10:04:27.832" v="857" actId="20577"/>
          <ac:spMkLst>
            <pc:docMk/>
            <pc:sldMk cId="3207917852" sldId="271"/>
            <ac:spMk id="3" creationId="{09697086-78FB-6A03-A719-10CC9AA4DADF}"/>
          </ac:spMkLst>
        </pc:spChg>
        <pc:spChg chg="add del">
          <ac:chgData name="1706033 - Azazul Islam" userId="S::1706033@eee.buet.ac.bd::c83d0877-183c-44eb-a914-f0867a605617" providerId="AD" clId="Web-{B3F50720-7889-4CD6-B640-C856EF75EE93}" dt="2023-02-28T09:58:59.372" v="610"/>
          <ac:spMkLst>
            <pc:docMk/>
            <pc:sldMk cId="3207917852" sldId="271"/>
            <ac:spMk id="4" creationId="{3AC7AA0F-78BB-F110-C537-D2DFD0DD91D2}"/>
          </ac:spMkLst>
        </pc:spChg>
        <pc:spChg chg="add del mod">
          <ac:chgData name="1706033 - Azazul Islam" userId="S::1706033@eee.buet.ac.bd::c83d0877-183c-44eb-a914-f0867a605617" providerId="AD" clId="Web-{B3F50720-7889-4CD6-B640-C856EF75EE93}" dt="2023-02-28T09:59:10.091" v="614"/>
          <ac:spMkLst>
            <pc:docMk/>
            <pc:sldMk cId="3207917852" sldId="271"/>
            <ac:spMk id="5" creationId="{C67D89AA-7E04-7645-6B07-A518A56A5DFC}"/>
          </ac:spMkLst>
        </pc:spChg>
        <pc:spChg chg="add mod">
          <ac:chgData name="1706033 - Azazul Islam" userId="S::1706033@eee.buet.ac.bd::c83d0877-183c-44eb-a914-f0867a605617" providerId="AD" clId="Web-{B3F50720-7889-4CD6-B640-C856EF75EE93}" dt="2023-02-28T10:04:59.989" v="865" actId="1076"/>
          <ac:spMkLst>
            <pc:docMk/>
            <pc:sldMk cId="3207917852" sldId="271"/>
            <ac:spMk id="6" creationId="{AA959D1C-4D2B-F9AA-3FAC-C57F3E1A63F8}"/>
          </ac:spMkLst>
        </pc:spChg>
        <pc:spChg chg="add mod">
          <ac:chgData name="1706033 - Azazul Islam" userId="S::1706033@eee.buet.ac.bd::c83d0877-183c-44eb-a914-f0867a605617" providerId="AD" clId="Web-{B3F50720-7889-4CD6-B640-C856EF75EE93}" dt="2023-02-28T10:05:03.520" v="866" actId="1076"/>
          <ac:spMkLst>
            <pc:docMk/>
            <pc:sldMk cId="3207917852" sldId="271"/>
            <ac:spMk id="7" creationId="{2373C4DF-64DE-9EBA-750C-951E51CC3B53}"/>
          </ac:spMkLst>
        </pc:spChg>
      </pc:sldChg>
      <pc:sldChg chg="del">
        <pc:chgData name="1706033 - Azazul Islam" userId="S::1706033@eee.buet.ac.bd::c83d0877-183c-44eb-a914-f0867a605617" providerId="AD" clId="Web-{B3F50720-7889-4CD6-B640-C856EF75EE93}" dt="2023-02-28T10:05:09.224" v="867"/>
        <pc:sldMkLst>
          <pc:docMk/>
          <pc:sldMk cId="1163857045" sldId="272"/>
        </pc:sldMkLst>
      </pc:sldChg>
      <pc:sldChg chg="addSp delSp modSp add replId">
        <pc:chgData name="1706033 - Azazul Islam" userId="S::1706033@eee.buet.ac.bd::c83d0877-183c-44eb-a914-f0867a605617" providerId="AD" clId="Web-{B3F50720-7889-4CD6-B640-C856EF75EE93}" dt="2023-02-28T10:06:40.351" v="885" actId="20577"/>
        <pc:sldMkLst>
          <pc:docMk/>
          <pc:sldMk cId="3375901823" sldId="274"/>
        </pc:sldMkLst>
        <pc:spChg chg="mod">
          <ac:chgData name="1706033 - Azazul Islam" userId="S::1706033@eee.buet.ac.bd::c83d0877-183c-44eb-a914-f0867a605617" providerId="AD" clId="Web-{B3F50720-7889-4CD6-B640-C856EF75EE93}" dt="2023-02-28T09:43:27.554" v="156" actId="20577"/>
          <ac:spMkLst>
            <pc:docMk/>
            <pc:sldMk cId="3375901823" sldId="274"/>
            <ac:spMk id="3" creationId="{CC45CF90-EC7C-7DBC-5B2F-90ED3E63E620}"/>
          </ac:spMkLst>
        </pc:spChg>
        <pc:spChg chg="mod">
          <ac:chgData name="1706033 - Azazul Islam" userId="S::1706033@eee.buet.ac.bd::c83d0877-183c-44eb-a914-f0867a605617" providerId="AD" clId="Web-{B3F50720-7889-4CD6-B640-C856EF75EE93}" dt="2023-02-28T10:06:40.351" v="885" actId="20577"/>
          <ac:spMkLst>
            <pc:docMk/>
            <pc:sldMk cId="3375901823" sldId="274"/>
            <ac:spMk id="7" creationId="{10FB53C8-E896-C701-8801-DE8AE61BCD60}"/>
          </ac:spMkLst>
        </pc:spChg>
        <pc:picChg chg="del">
          <ac:chgData name="1706033 - Azazul Islam" userId="S::1706033@eee.buet.ac.bd::c83d0877-183c-44eb-a914-f0867a605617" providerId="AD" clId="Web-{B3F50720-7889-4CD6-B640-C856EF75EE93}" dt="2023-02-28T09:43:50.180" v="157"/>
          <ac:picMkLst>
            <pc:docMk/>
            <pc:sldMk cId="3375901823" sldId="274"/>
            <ac:picMk id="4" creationId="{C8B6EC08-70CD-3176-4918-81DF9CEFA15F}"/>
          </ac:picMkLst>
        </pc:picChg>
        <pc:picChg chg="del">
          <ac:chgData name="1706033 - Azazul Islam" userId="S::1706033@eee.buet.ac.bd::c83d0877-183c-44eb-a914-f0867a605617" providerId="AD" clId="Web-{B3F50720-7889-4CD6-B640-C856EF75EE93}" dt="2023-02-28T09:44:09.711" v="162"/>
          <ac:picMkLst>
            <pc:docMk/>
            <pc:sldMk cId="3375901823" sldId="274"/>
            <ac:picMk id="5" creationId="{209F4C07-F342-A535-0075-2AFE3411D174}"/>
          </ac:picMkLst>
        </pc:picChg>
        <pc:picChg chg="del">
          <ac:chgData name="1706033 - Azazul Islam" userId="S::1706033@eee.buet.ac.bd::c83d0877-183c-44eb-a914-f0867a605617" providerId="AD" clId="Web-{B3F50720-7889-4CD6-B640-C856EF75EE93}" dt="2023-02-28T09:44:33.196" v="168"/>
          <ac:picMkLst>
            <pc:docMk/>
            <pc:sldMk cId="3375901823" sldId="274"/>
            <ac:picMk id="6" creationId="{6AAB8BD3-5D59-15CE-4D15-2B3D3ECEAE48}"/>
          </ac:picMkLst>
        </pc:picChg>
        <pc:picChg chg="add mod">
          <ac:chgData name="1706033 - Azazul Islam" userId="S::1706033@eee.buet.ac.bd::c83d0877-183c-44eb-a914-f0867a605617" providerId="AD" clId="Web-{B3F50720-7889-4CD6-B640-C856EF75EE93}" dt="2023-02-28T09:44:05.430" v="161" actId="1076"/>
          <ac:picMkLst>
            <pc:docMk/>
            <pc:sldMk cId="3375901823" sldId="274"/>
            <ac:picMk id="8" creationId="{EEF62FC9-4484-D833-3FF3-541E1B1C46AB}"/>
          </ac:picMkLst>
        </pc:picChg>
        <pc:picChg chg="add mod">
          <ac:chgData name="1706033 - Azazul Islam" userId="S::1706033@eee.buet.ac.bd::c83d0877-183c-44eb-a914-f0867a605617" providerId="AD" clId="Web-{B3F50720-7889-4CD6-B640-C856EF75EE93}" dt="2023-02-28T09:44:29.774" v="167" actId="1076"/>
          <ac:picMkLst>
            <pc:docMk/>
            <pc:sldMk cId="3375901823" sldId="274"/>
            <ac:picMk id="9" creationId="{6B74542C-F2FA-CF89-A94A-FB160361F1F1}"/>
          </ac:picMkLst>
        </pc:picChg>
        <pc:picChg chg="add mod">
          <ac:chgData name="1706033 - Azazul Islam" userId="S::1706033@eee.buet.ac.bd::c83d0877-183c-44eb-a914-f0867a605617" providerId="AD" clId="Web-{B3F50720-7889-4CD6-B640-C856EF75EE93}" dt="2023-02-28T09:45:01.384" v="174" actId="1076"/>
          <ac:picMkLst>
            <pc:docMk/>
            <pc:sldMk cId="3375901823" sldId="274"/>
            <ac:picMk id="10" creationId="{8348BE6B-4DD2-D103-944B-4B9607FFDD57}"/>
          </ac:picMkLst>
        </pc:picChg>
      </pc:sldChg>
      <pc:sldChg chg="addSp delSp modSp add replId">
        <pc:chgData name="1706033 - Azazul Islam" userId="S::1706033@eee.buet.ac.bd::c83d0877-183c-44eb-a914-f0867a605617" providerId="AD" clId="Web-{B3F50720-7889-4CD6-B640-C856EF75EE93}" dt="2023-02-28T10:06:51.366" v="890" actId="20577"/>
        <pc:sldMkLst>
          <pc:docMk/>
          <pc:sldMk cId="2586310070" sldId="275"/>
        </pc:sldMkLst>
        <pc:spChg chg="mod">
          <ac:chgData name="1706033 - Azazul Islam" userId="S::1706033@eee.buet.ac.bd::c83d0877-183c-44eb-a914-f0867a605617" providerId="AD" clId="Web-{B3F50720-7889-4CD6-B640-C856EF75EE93}" dt="2023-02-28T09:45:41.026" v="183" actId="20577"/>
          <ac:spMkLst>
            <pc:docMk/>
            <pc:sldMk cId="2586310070" sldId="275"/>
            <ac:spMk id="3" creationId="{CC45CF90-EC7C-7DBC-5B2F-90ED3E63E620}"/>
          </ac:spMkLst>
        </pc:spChg>
        <pc:spChg chg="mod">
          <ac:chgData name="1706033 - Azazul Islam" userId="S::1706033@eee.buet.ac.bd::c83d0877-183c-44eb-a914-f0867a605617" providerId="AD" clId="Web-{B3F50720-7889-4CD6-B640-C856EF75EE93}" dt="2023-02-28T10:06:51.366" v="890" actId="20577"/>
          <ac:spMkLst>
            <pc:docMk/>
            <pc:sldMk cId="2586310070" sldId="275"/>
            <ac:spMk id="7" creationId="{10FB53C8-E896-C701-8801-DE8AE61BCD60}"/>
          </ac:spMkLst>
        </pc:spChg>
        <pc:picChg chg="add mod">
          <ac:chgData name="1706033 - Azazul Islam" userId="S::1706033@eee.buet.ac.bd::c83d0877-183c-44eb-a914-f0867a605617" providerId="AD" clId="Web-{B3F50720-7889-4CD6-B640-C856EF75EE93}" dt="2023-02-28T09:46:17.261" v="189" actId="14100"/>
          <ac:picMkLst>
            <pc:docMk/>
            <pc:sldMk cId="2586310070" sldId="275"/>
            <ac:picMk id="4" creationId="{05F6FA4D-D1C0-4771-3DD6-F2CEE3CD5B2D}"/>
          </ac:picMkLst>
        </pc:picChg>
        <pc:picChg chg="add mod">
          <ac:chgData name="1706033 - Azazul Islam" userId="S::1706033@eee.buet.ac.bd::c83d0877-183c-44eb-a914-f0867a605617" providerId="AD" clId="Web-{B3F50720-7889-4CD6-B640-C856EF75EE93}" dt="2023-02-28T09:47:10.793" v="198" actId="1076"/>
          <ac:picMkLst>
            <pc:docMk/>
            <pc:sldMk cId="2586310070" sldId="275"/>
            <ac:picMk id="5" creationId="{B6902399-B705-D086-0BA0-99381AB381CF}"/>
          </ac:picMkLst>
        </pc:picChg>
        <pc:picChg chg="add mod">
          <ac:chgData name="1706033 - Azazul Islam" userId="S::1706033@eee.buet.ac.bd::c83d0877-183c-44eb-a914-f0867a605617" providerId="AD" clId="Web-{B3F50720-7889-4CD6-B640-C856EF75EE93}" dt="2023-02-28T09:47:44.138" v="205" actId="1076"/>
          <ac:picMkLst>
            <pc:docMk/>
            <pc:sldMk cId="2586310070" sldId="275"/>
            <ac:picMk id="6" creationId="{CD49EDD8-2304-B02E-83D3-02B2B331EC4A}"/>
          </ac:picMkLst>
        </pc:picChg>
        <pc:picChg chg="del">
          <ac:chgData name="1706033 - Azazul Islam" userId="S::1706033@eee.buet.ac.bd::c83d0877-183c-44eb-a914-f0867a605617" providerId="AD" clId="Web-{B3F50720-7889-4CD6-B640-C856EF75EE93}" dt="2023-02-28T09:45:43.213" v="184"/>
          <ac:picMkLst>
            <pc:docMk/>
            <pc:sldMk cId="2586310070" sldId="275"/>
            <ac:picMk id="8" creationId="{EEF62FC9-4484-D833-3FF3-541E1B1C46AB}"/>
          </ac:picMkLst>
        </pc:picChg>
        <pc:picChg chg="del">
          <ac:chgData name="1706033 - Azazul Islam" userId="S::1706033@eee.buet.ac.bd::c83d0877-183c-44eb-a914-f0867a605617" providerId="AD" clId="Web-{B3F50720-7889-4CD6-B640-C856EF75EE93}" dt="2023-02-28T09:46:20.933" v="190"/>
          <ac:picMkLst>
            <pc:docMk/>
            <pc:sldMk cId="2586310070" sldId="275"/>
            <ac:picMk id="9" creationId="{6B74542C-F2FA-CF89-A94A-FB160361F1F1}"/>
          </ac:picMkLst>
        </pc:picChg>
        <pc:picChg chg="del">
          <ac:chgData name="1706033 - Azazul Islam" userId="S::1706033@eee.buet.ac.bd::c83d0877-183c-44eb-a914-f0867a605617" providerId="AD" clId="Web-{B3F50720-7889-4CD6-B640-C856EF75EE93}" dt="2023-02-28T09:47:21.450" v="199"/>
          <ac:picMkLst>
            <pc:docMk/>
            <pc:sldMk cId="2586310070" sldId="275"/>
            <ac:picMk id="10" creationId="{8348BE6B-4DD2-D103-944B-4B9607FFDD57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4F63AF-2AF9-4A86-8339-EBFB4BE601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07CDB-124F-4252-8060-3A121BE8DC93}">
      <dgm:prSet phldrT="[Text]" custT="1"/>
      <dgm:spPr/>
      <dgm:t>
        <a:bodyPr/>
        <a:lstStyle/>
        <a:p>
          <a:r>
            <a:rPr lang="en-US" sz="3200"/>
            <a:t>The parameters</a:t>
          </a:r>
        </a:p>
      </dgm:t>
    </dgm:pt>
    <dgm:pt modelId="{E9DC6C08-4237-44D8-A4E6-1B9257043962}" type="parTrans" cxnId="{A7B07A0E-775D-412A-B6E6-6CA934B4F0A3}">
      <dgm:prSet/>
      <dgm:spPr/>
      <dgm:t>
        <a:bodyPr/>
        <a:lstStyle/>
        <a:p>
          <a:endParaRPr lang="en-US" sz="2400"/>
        </a:p>
      </dgm:t>
    </dgm:pt>
    <dgm:pt modelId="{61FE1983-5D30-49CF-9DD6-4AB3F9CEC1D9}" type="sibTrans" cxnId="{A7B07A0E-775D-412A-B6E6-6CA934B4F0A3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>
      <mc:Choice xmlns:a14="http://schemas.microsoft.com/office/drawing/2010/main" Requires="a14">
        <dgm:pt modelId="{97F4F352-D31A-4AF3-A270-4C725F2D482C}">
          <dgm:prSet phldrT="[Text]" custT="1"/>
          <dgm:spPr/>
          <dgm:t>
            <a:bodyPr/>
            <a:lstStyle/>
            <a:p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f1 = </a:t>
              </a:r>
              <a14:m>
                <m:oMath xmlns:m="http://schemas.openxmlformats.org/officeDocument/2006/math">
                  <m:nary>
                    <m:naryPr>
                      <m:chr m:val="∑"/>
                      <m:limLoc m:val="undOvr"/>
                      <m:ctrlP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m:ctrlPr>
                    </m:naryPr>
                    <m: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</m:sub>
                    <m:sup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33</m:t>
                      </m:r>
                    </m:sup>
                    <m:e>
                      <m:sSubSup>
                        <m:sSubSup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e>
                  </m:nary>
                </m:oMath>
              </a14:m>
              <a:r>
                <a:rPr lang="en-US" sz="2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;</a:t>
              </a:r>
              <a:endParaRPr lang="en-US" sz="2800"/>
            </a:p>
          </dgm:t>
        </dgm:pt>
      </mc:Choice>
      <mc:Fallback>
        <dgm:pt modelId="{97F4F352-D31A-4AF3-A270-4C725F2D482C}">
          <dgm:prSet phldrT="[Text]" custT="1"/>
          <dgm:spPr/>
          <dgm:t>
            <a:bodyPr/>
            <a:lstStyle/>
            <a:p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f1 = </a:t>
              </a:r>
              <a:r>
                <a:rPr lang="en-US" sz="2800" i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rPr>
                <a:t>∑1_</a:t>
              </a:r>
              <a:r>
                <a:rPr lang="en-US" sz="2800" i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1^33▒〖𝐼_𝑖^2∗𝑅_𝑖 〗</a:t>
              </a:r>
              <a:r>
                <a:rPr lang="en-US" sz="2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;</a:t>
              </a:r>
              <a:endParaRPr lang="en-US" sz="2800"/>
            </a:p>
          </dgm:t>
        </dgm:pt>
      </mc:Fallback>
    </mc:AlternateContent>
    <dgm:pt modelId="{CF0E6A51-0AA3-411C-AB3C-44BD00060FB2}" type="parTrans" cxnId="{D22376C4-581D-44C0-9B58-F8C49596057D}">
      <dgm:prSet/>
      <dgm:spPr/>
      <dgm:t>
        <a:bodyPr/>
        <a:lstStyle/>
        <a:p>
          <a:endParaRPr lang="en-US" sz="2400"/>
        </a:p>
      </dgm:t>
    </dgm:pt>
    <dgm:pt modelId="{F7091CD1-5789-4225-A74D-3AA9344411E9}" type="sibTrans" cxnId="{D22376C4-581D-44C0-9B58-F8C49596057D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>
      <mc:Choice xmlns:a14="http://schemas.microsoft.com/office/drawing/2010/main" Requires="a14">
        <dgm:pt modelId="{456E071E-ECF3-41AE-A0CA-68CB9513247E}">
          <dgm:prSet phldrT="[Text]" custT="1"/>
          <dgm:spPr/>
          <dgm:t>
            <a:bodyPr/>
            <a:lstStyle/>
            <a:p>
              <a:r>
                <a:rPr lang="en-US" sz="2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f2 =  </a:t>
              </a:r>
              <a14:m>
                <m:oMath xmlns:m="http://schemas.openxmlformats.org/officeDocument/2006/math">
                  <m:nary>
                    <m:naryPr>
                      <m:chr m:val="∑"/>
                      <m:limLoc m:val="subSup"/>
                      <m:ctrlP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m:ctrlPr>
                    </m:naryPr>
                    <m: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sub>
                    <m:sup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33</m:t>
                      </m:r>
                    </m:sup>
                    <m:e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𝑟𝑎𝑡𝑒𝑑</m:t>
                              </m:r>
                            </m:sub>
                          </m:s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𝑟𝑎𝑡𝑒𝑑</m:t>
                              </m:r>
                            </m:sub>
                          </m:sSub>
                        </m:den>
                      </m:f>
                    </m:e>
                  </m:nary>
                </m:oMath>
              </a14:m>
              <a:r>
                <a:rPr lang="en-US" sz="2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; </a:t>
              </a:r>
              <a:endParaRPr lang="en-US" sz="2800"/>
            </a:p>
          </dgm:t>
        </dgm:pt>
      </mc:Choice>
      <mc:Fallback>
        <dgm:pt modelId="{456E071E-ECF3-41AE-A0CA-68CB9513247E}">
          <dgm:prSet phldrT="[Text]" custT="1"/>
          <dgm:spPr/>
          <dgm:t>
            <a:bodyPr/>
            <a:lstStyle/>
            <a:p>
              <a:r>
                <a:rPr lang="en-US" sz="2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f2 =  </a:t>
              </a:r>
              <a:r>
                <a:rPr lang="en-US" sz="2800" i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rPr>
                <a:t>∑2_</a:t>
              </a:r>
              <a:r>
                <a:rPr lang="en-US" sz="2800" i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2^33▒(〖|𝑉〗_(𝑖 )−𝑉_𝑟𝑎𝑡𝑒𝑑 |)/𝑉_𝑟𝑎𝑡𝑒𝑑 </a:t>
              </a:r>
              <a:r>
                <a:rPr lang="en-US" sz="28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; </a:t>
              </a:r>
              <a:endParaRPr lang="en-US" sz="2800"/>
            </a:p>
          </dgm:t>
        </dgm:pt>
      </mc:Fallback>
    </mc:AlternateContent>
    <dgm:pt modelId="{A4B45D44-478B-4FFE-89BA-E4C1F7D5DB0C}" type="parTrans" cxnId="{2DDB0E5B-9727-4B76-A912-AEDA5317B49C}">
      <dgm:prSet/>
      <dgm:spPr/>
      <dgm:t>
        <a:bodyPr/>
        <a:lstStyle/>
        <a:p>
          <a:endParaRPr lang="en-US" sz="2400"/>
        </a:p>
      </dgm:t>
    </dgm:pt>
    <dgm:pt modelId="{52853C8B-8DDF-4007-AABD-A4DDE8B88BDE}" type="sibTrans" cxnId="{2DDB0E5B-9727-4B76-A912-AEDA5317B49C}">
      <dgm:prSet/>
      <dgm:spPr/>
      <dgm:t>
        <a:bodyPr/>
        <a:lstStyle/>
        <a:p>
          <a:endParaRPr lang="en-US" sz="2400"/>
        </a:p>
      </dgm:t>
    </dgm:pt>
    <mc:AlternateContent xmlns:mc="http://schemas.openxmlformats.org/markup-compatibility/2006">
      <mc:Choice xmlns:a14="http://schemas.microsoft.com/office/drawing/2010/main" Requires="a14">
        <dgm:pt modelId="{B2A02201-D984-4DD4-91FD-18282012B15D}">
          <dgm:prSet phldrT="[Text]" custT="1"/>
          <dgm:spPr/>
          <dgm:t>
            <a:bodyPr/>
            <a:lstStyle/>
            <a:p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f3 = </a:t>
              </a:r>
              <a14:m>
                <m:oMath xmlns:m="http://schemas.openxmlformats.org/officeDocument/2006/math">
                  <m:nary>
                    <m:naryPr>
                      <m:chr m:val="∑"/>
                      <m:limLoc m:val="undOvr"/>
                      <m:ctrlP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m:ctrlPr>
                    </m:naryPr>
                    <m:sub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</m:sub>
                    <m:sup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33</m:t>
                      </m:r>
                    </m:sup>
                    <m:e>
                      <m:sSubSup>
                        <m:sSubSup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e>
                  </m:nary>
                </m:oMath>
              </a14:m>
              <a:endParaRPr lang="en-US" sz="2800"/>
            </a:p>
          </dgm:t>
        </dgm:pt>
      </mc:Choice>
      <mc:Fallback>
        <dgm:pt modelId="{B2A02201-D984-4DD4-91FD-18282012B15D}">
          <dgm:prSet phldrT="[Text]" custT="1"/>
          <dgm:spPr/>
          <dgm:t>
            <a:bodyPr/>
            <a:lstStyle/>
            <a:p>
              <a:r>
                <a:rPr lang="en-US" sz="28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f3 = </a:t>
              </a:r>
              <a:r>
                <a:rPr lang="en-US" sz="2800" i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rPr>
                <a:t>∑1_</a:t>
              </a:r>
              <a:r>
                <a:rPr lang="en-US" sz="2800" i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1^33▒〖𝐼_𝑖^2∗𝑋_𝑖 〗</a:t>
              </a:r>
              <a:endParaRPr lang="en-US" sz="2800"/>
            </a:p>
          </dgm:t>
        </dgm:pt>
      </mc:Fallback>
    </mc:AlternateContent>
    <dgm:pt modelId="{9BA46D09-40CB-4FBC-B743-34B4A7DB9440}" type="parTrans" cxnId="{24B23047-102F-4C9E-A405-5E5F505A2AA0}">
      <dgm:prSet/>
      <dgm:spPr/>
      <dgm:t>
        <a:bodyPr/>
        <a:lstStyle/>
        <a:p>
          <a:endParaRPr lang="en-US" sz="2400"/>
        </a:p>
      </dgm:t>
    </dgm:pt>
    <dgm:pt modelId="{40433C0E-BA2E-4BA3-B51A-EB4542135F31}" type="sibTrans" cxnId="{24B23047-102F-4C9E-A405-5E5F505A2AA0}">
      <dgm:prSet/>
      <dgm:spPr/>
      <dgm:t>
        <a:bodyPr/>
        <a:lstStyle/>
        <a:p>
          <a:endParaRPr lang="en-US" sz="2400"/>
        </a:p>
      </dgm:t>
    </dgm:pt>
    <dgm:pt modelId="{E32698A3-0714-40DE-93DD-998CF81DB7D8}" type="pres">
      <dgm:prSet presAssocID="{104F63AF-2AF9-4A86-8339-EBFB4BE60172}" presName="vert0" presStyleCnt="0">
        <dgm:presLayoutVars>
          <dgm:dir/>
          <dgm:animOne val="branch"/>
          <dgm:animLvl val="lvl"/>
        </dgm:presLayoutVars>
      </dgm:prSet>
      <dgm:spPr/>
    </dgm:pt>
    <dgm:pt modelId="{F54617AB-D960-4056-9309-B3457D4CCAFA}" type="pres">
      <dgm:prSet presAssocID="{89307CDB-124F-4252-8060-3A121BE8DC93}" presName="thickLine" presStyleLbl="alignNode1" presStyleIdx="0" presStyleCnt="1"/>
      <dgm:spPr/>
    </dgm:pt>
    <dgm:pt modelId="{24AF4E64-5559-441A-9E5A-B1843ED65964}" type="pres">
      <dgm:prSet presAssocID="{89307CDB-124F-4252-8060-3A121BE8DC93}" presName="horz1" presStyleCnt="0"/>
      <dgm:spPr/>
    </dgm:pt>
    <dgm:pt modelId="{A69C2FC5-4179-4E16-AFF8-6C9BE720FDB7}" type="pres">
      <dgm:prSet presAssocID="{89307CDB-124F-4252-8060-3A121BE8DC93}" presName="tx1" presStyleLbl="revTx" presStyleIdx="0" presStyleCnt="4"/>
      <dgm:spPr/>
    </dgm:pt>
    <dgm:pt modelId="{8355E06D-7DB9-4D93-B41D-41C992BBB11E}" type="pres">
      <dgm:prSet presAssocID="{89307CDB-124F-4252-8060-3A121BE8DC93}" presName="vert1" presStyleCnt="0"/>
      <dgm:spPr/>
    </dgm:pt>
    <dgm:pt modelId="{8071797A-E646-4540-9084-3BF79142E283}" type="pres">
      <dgm:prSet presAssocID="{97F4F352-D31A-4AF3-A270-4C725F2D482C}" presName="vertSpace2a" presStyleCnt="0"/>
      <dgm:spPr/>
    </dgm:pt>
    <dgm:pt modelId="{881B5291-3B70-444D-A21C-52C42376430C}" type="pres">
      <dgm:prSet presAssocID="{97F4F352-D31A-4AF3-A270-4C725F2D482C}" presName="horz2" presStyleCnt="0"/>
      <dgm:spPr/>
    </dgm:pt>
    <dgm:pt modelId="{7C8ADE41-1561-4CEF-8D7E-832BE77E0385}" type="pres">
      <dgm:prSet presAssocID="{97F4F352-D31A-4AF3-A270-4C725F2D482C}" presName="horzSpace2" presStyleCnt="0"/>
      <dgm:spPr/>
    </dgm:pt>
    <dgm:pt modelId="{3F1DC53B-2151-40BB-BF3D-AA7ABD0AE3A5}" type="pres">
      <dgm:prSet presAssocID="{97F4F352-D31A-4AF3-A270-4C725F2D482C}" presName="tx2" presStyleLbl="revTx" presStyleIdx="1" presStyleCnt="4"/>
      <dgm:spPr/>
    </dgm:pt>
    <dgm:pt modelId="{11C249E7-35BA-4D9C-808D-C018F82C1EAC}" type="pres">
      <dgm:prSet presAssocID="{97F4F352-D31A-4AF3-A270-4C725F2D482C}" presName="vert2" presStyleCnt="0"/>
      <dgm:spPr/>
    </dgm:pt>
    <dgm:pt modelId="{F51B2473-E34B-46E1-A265-8A0AB5C41B92}" type="pres">
      <dgm:prSet presAssocID="{97F4F352-D31A-4AF3-A270-4C725F2D482C}" presName="thinLine2b" presStyleLbl="callout" presStyleIdx="0" presStyleCnt="3"/>
      <dgm:spPr/>
    </dgm:pt>
    <dgm:pt modelId="{87E9519B-6100-4FBD-8716-D01FA6EE64C5}" type="pres">
      <dgm:prSet presAssocID="{97F4F352-D31A-4AF3-A270-4C725F2D482C}" presName="vertSpace2b" presStyleCnt="0"/>
      <dgm:spPr/>
    </dgm:pt>
    <dgm:pt modelId="{09EE4FAB-4928-40D7-BA95-78C574CECB6C}" type="pres">
      <dgm:prSet presAssocID="{456E071E-ECF3-41AE-A0CA-68CB9513247E}" presName="horz2" presStyleCnt="0"/>
      <dgm:spPr/>
    </dgm:pt>
    <dgm:pt modelId="{CFCD9951-088D-4262-A85A-358C6CECC74B}" type="pres">
      <dgm:prSet presAssocID="{456E071E-ECF3-41AE-A0CA-68CB9513247E}" presName="horzSpace2" presStyleCnt="0"/>
      <dgm:spPr/>
    </dgm:pt>
    <dgm:pt modelId="{CA397233-C490-4E1E-AA33-9B11B278E70D}" type="pres">
      <dgm:prSet presAssocID="{456E071E-ECF3-41AE-A0CA-68CB9513247E}" presName="tx2" presStyleLbl="revTx" presStyleIdx="2" presStyleCnt="4"/>
      <dgm:spPr/>
    </dgm:pt>
    <dgm:pt modelId="{EBD17C0D-1FD1-4C37-B5FF-EEF0605CA8B8}" type="pres">
      <dgm:prSet presAssocID="{456E071E-ECF3-41AE-A0CA-68CB9513247E}" presName="vert2" presStyleCnt="0"/>
      <dgm:spPr/>
    </dgm:pt>
    <dgm:pt modelId="{4131E57E-0696-46E3-B5A9-7B114D4F0FBF}" type="pres">
      <dgm:prSet presAssocID="{456E071E-ECF3-41AE-A0CA-68CB9513247E}" presName="thinLine2b" presStyleLbl="callout" presStyleIdx="1" presStyleCnt="3"/>
      <dgm:spPr/>
    </dgm:pt>
    <dgm:pt modelId="{7D35AF08-5170-49E7-8CBA-AA04C17CE3FD}" type="pres">
      <dgm:prSet presAssocID="{456E071E-ECF3-41AE-A0CA-68CB9513247E}" presName="vertSpace2b" presStyleCnt="0"/>
      <dgm:spPr/>
    </dgm:pt>
    <dgm:pt modelId="{0437414C-1DA8-4A19-A1F8-AF6D0FF6FFD0}" type="pres">
      <dgm:prSet presAssocID="{B2A02201-D984-4DD4-91FD-18282012B15D}" presName="horz2" presStyleCnt="0"/>
      <dgm:spPr/>
    </dgm:pt>
    <dgm:pt modelId="{0D7302C2-B3E2-4143-87F8-8A036C40424C}" type="pres">
      <dgm:prSet presAssocID="{B2A02201-D984-4DD4-91FD-18282012B15D}" presName="horzSpace2" presStyleCnt="0"/>
      <dgm:spPr/>
    </dgm:pt>
    <dgm:pt modelId="{B8695022-24CA-4304-868E-45A642BD457B}" type="pres">
      <dgm:prSet presAssocID="{B2A02201-D984-4DD4-91FD-18282012B15D}" presName="tx2" presStyleLbl="revTx" presStyleIdx="3" presStyleCnt="4"/>
      <dgm:spPr/>
    </dgm:pt>
    <dgm:pt modelId="{32E2EDB3-5F67-4742-BBFD-649733993841}" type="pres">
      <dgm:prSet presAssocID="{B2A02201-D984-4DD4-91FD-18282012B15D}" presName="vert2" presStyleCnt="0"/>
      <dgm:spPr/>
    </dgm:pt>
    <dgm:pt modelId="{274365C2-2B2D-4EE2-913A-46196541DFE8}" type="pres">
      <dgm:prSet presAssocID="{B2A02201-D984-4DD4-91FD-18282012B15D}" presName="thinLine2b" presStyleLbl="callout" presStyleIdx="2" presStyleCnt="3"/>
      <dgm:spPr/>
    </dgm:pt>
    <dgm:pt modelId="{651412BB-E588-4E17-8CC2-97E23AB53D21}" type="pres">
      <dgm:prSet presAssocID="{B2A02201-D984-4DD4-91FD-18282012B15D}" presName="vertSpace2b" presStyleCnt="0"/>
      <dgm:spPr/>
    </dgm:pt>
  </dgm:ptLst>
  <dgm:cxnLst>
    <dgm:cxn modelId="{A7B07A0E-775D-412A-B6E6-6CA934B4F0A3}" srcId="{104F63AF-2AF9-4A86-8339-EBFB4BE60172}" destId="{89307CDB-124F-4252-8060-3A121BE8DC93}" srcOrd="0" destOrd="0" parTransId="{E9DC6C08-4237-44D8-A4E6-1B9257043962}" sibTransId="{61FE1983-5D30-49CF-9DD6-4AB3F9CEC1D9}"/>
    <dgm:cxn modelId="{1BD8A212-83A7-471A-B38E-32FA0B67196D}" type="presOf" srcId="{97F4F352-D31A-4AF3-A270-4C725F2D482C}" destId="{3F1DC53B-2151-40BB-BF3D-AA7ABD0AE3A5}" srcOrd="0" destOrd="0" presId="urn:microsoft.com/office/officeart/2008/layout/LinedList"/>
    <dgm:cxn modelId="{AEE3E53D-7F96-4119-8B84-6191F4E8C7AC}" type="presOf" srcId="{B2A02201-D984-4DD4-91FD-18282012B15D}" destId="{B8695022-24CA-4304-868E-45A642BD457B}" srcOrd="0" destOrd="0" presId="urn:microsoft.com/office/officeart/2008/layout/LinedList"/>
    <dgm:cxn modelId="{2DDB0E5B-9727-4B76-A912-AEDA5317B49C}" srcId="{89307CDB-124F-4252-8060-3A121BE8DC93}" destId="{456E071E-ECF3-41AE-A0CA-68CB9513247E}" srcOrd="1" destOrd="0" parTransId="{A4B45D44-478B-4FFE-89BA-E4C1F7D5DB0C}" sibTransId="{52853C8B-8DDF-4007-AABD-A4DDE8B88BDE}"/>
    <dgm:cxn modelId="{24B23047-102F-4C9E-A405-5E5F505A2AA0}" srcId="{89307CDB-124F-4252-8060-3A121BE8DC93}" destId="{B2A02201-D984-4DD4-91FD-18282012B15D}" srcOrd="2" destOrd="0" parTransId="{9BA46D09-40CB-4FBC-B743-34B4A7DB9440}" sibTransId="{40433C0E-BA2E-4BA3-B51A-EB4542135F31}"/>
    <dgm:cxn modelId="{933B6B78-46A4-4841-A5EC-856D32C2E876}" type="presOf" srcId="{89307CDB-124F-4252-8060-3A121BE8DC93}" destId="{A69C2FC5-4179-4E16-AFF8-6C9BE720FDB7}" srcOrd="0" destOrd="0" presId="urn:microsoft.com/office/officeart/2008/layout/LinedList"/>
    <dgm:cxn modelId="{826180A3-D6EA-413A-800C-E4665E3888C7}" type="presOf" srcId="{104F63AF-2AF9-4A86-8339-EBFB4BE60172}" destId="{E32698A3-0714-40DE-93DD-998CF81DB7D8}" srcOrd="0" destOrd="0" presId="urn:microsoft.com/office/officeart/2008/layout/LinedList"/>
    <dgm:cxn modelId="{D22376C4-581D-44C0-9B58-F8C49596057D}" srcId="{89307CDB-124F-4252-8060-3A121BE8DC93}" destId="{97F4F352-D31A-4AF3-A270-4C725F2D482C}" srcOrd="0" destOrd="0" parTransId="{CF0E6A51-0AA3-411C-AB3C-44BD00060FB2}" sibTransId="{F7091CD1-5789-4225-A74D-3AA9344411E9}"/>
    <dgm:cxn modelId="{36A018E7-90DB-4882-9BD9-D5C7CB7D4CBC}" type="presOf" srcId="{456E071E-ECF3-41AE-A0CA-68CB9513247E}" destId="{CA397233-C490-4E1E-AA33-9B11B278E70D}" srcOrd="0" destOrd="0" presId="urn:microsoft.com/office/officeart/2008/layout/LinedList"/>
    <dgm:cxn modelId="{2629BDE3-CAAD-4723-A5B8-B06C4CEF8201}" type="presParOf" srcId="{E32698A3-0714-40DE-93DD-998CF81DB7D8}" destId="{F54617AB-D960-4056-9309-B3457D4CCAFA}" srcOrd="0" destOrd="0" presId="urn:microsoft.com/office/officeart/2008/layout/LinedList"/>
    <dgm:cxn modelId="{E6E689A0-38D4-47EB-B190-854B811EB19B}" type="presParOf" srcId="{E32698A3-0714-40DE-93DD-998CF81DB7D8}" destId="{24AF4E64-5559-441A-9E5A-B1843ED65964}" srcOrd="1" destOrd="0" presId="urn:microsoft.com/office/officeart/2008/layout/LinedList"/>
    <dgm:cxn modelId="{9CA01176-381A-4D16-B3BE-FE634A6E2938}" type="presParOf" srcId="{24AF4E64-5559-441A-9E5A-B1843ED65964}" destId="{A69C2FC5-4179-4E16-AFF8-6C9BE720FDB7}" srcOrd="0" destOrd="0" presId="urn:microsoft.com/office/officeart/2008/layout/LinedList"/>
    <dgm:cxn modelId="{148A031B-76C9-4F34-A0B7-8769CC5303CD}" type="presParOf" srcId="{24AF4E64-5559-441A-9E5A-B1843ED65964}" destId="{8355E06D-7DB9-4D93-B41D-41C992BBB11E}" srcOrd="1" destOrd="0" presId="urn:microsoft.com/office/officeart/2008/layout/LinedList"/>
    <dgm:cxn modelId="{6ADF15E2-EFD9-406C-A597-863F13D8BED2}" type="presParOf" srcId="{8355E06D-7DB9-4D93-B41D-41C992BBB11E}" destId="{8071797A-E646-4540-9084-3BF79142E283}" srcOrd="0" destOrd="0" presId="urn:microsoft.com/office/officeart/2008/layout/LinedList"/>
    <dgm:cxn modelId="{676A031C-8043-4B4E-8226-CCCBEFCA849B}" type="presParOf" srcId="{8355E06D-7DB9-4D93-B41D-41C992BBB11E}" destId="{881B5291-3B70-444D-A21C-52C42376430C}" srcOrd="1" destOrd="0" presId="urn:microsoft.com/office/officeart/2008/layout/LinedList"/>
    <dgm:cxn modelId="{7C023808-0F04-44FA-A51C-021F627D53CD}" type="presParOf" srcId="{881B5291-3B70-444D-A21C-52C42376430C}" destId="{7C8ADE41-1561-4CEF-8D7E-832BE77E0385}" srcOrd="0" destOrd="0" presId="urn:microsoft.com/office/officeart/2008/layout/LinedList"/>
    <dgm:cxn modelId="{1647D13D-CBE0-4C59-A88E-52E2722D7C5A}" type="presParOf" srcId="{881B5291-3B70-444D-A21C-52C42376430C}" destId="{3F1DC53B-2151-40BB-BF3D-AA7ABD0AE3A5}" srcOrd="1" destOrd="0" presId="urn:microsoft.com/office/officeart/2008/layout/LinedList"/>
    <dgm:cxn modelId="{E0884444-3EAE-4FAC-BF6A-641F25C2161A}" type="presParOf" srcId="{881B5291-3B70-444D-A21C-52C42376430C}" destId="{11C249E7-35BA-4D9C-808D-C018F82C1EAC}" srcOrd="2" destOrd="0" presId="urn:microsoft.com/office/officeart/2008/layout/LinedList"/>
    <dgm:cxn modelId="{C70D1D17-FAB6-4906-82CE-A7E1BC2B9DC6}" type="presParOf" srcId="{8355E06D-7DB9-4D93-B41D-41C992BBB11E}" destId="{F51B2473-E34B-46E1-A265-8A0AB5C41B92}" srcOrd="2" destOrd="0" presId="urn:microsoft.com/office/officeart/2008/layout/LinedList"/>
    <dgm:cxn modelId="{344A08E8-5456-4B44-8CBB-F666F0B1624F}" type="presParOf" srcId="{8355E06D-7DB9-4D93-B41D-41C992BBB11E}" destId="{87E9519B-6100-4FBD-8716-D01FA6EE64C5}" srcOrd="3" destOrd="0" presId="urn:microsoft.com/office/officeart/2008/layout/LinedList"/>
    <dgm:cxn modelId="{52A7C761-FDEE-40BB-83A3-D8BEF6E298EE}" type="presParOf" srcId="{8355E06D-7DB9-4D93-B41D-41C992BBB11E}" destId="{09EE4FAB-4928-40D7-BA95-78C574CECB6C}" srcOrd="4" destOrd="0" presId="urn:microsoft.com/office/officeart/2008/layout/LinedList"/>
    <dgm:cxn modelId="{6C1479DB-A3E7-4833-958F-ACA7B67F0B42}" type="presParOf" srcId="{09EE4FAB-4928-40D7-BA95-78C574CECB6C}" destId="{CFCD9951-088D-4262-A85A-358C6CECC74B}" srcOrd="0" destOrd="0" presId="urn:microsoft.com/office/officeart/2008/layout/LinedList"/>
    <dgm:cxn modelId="{9C9B29B0-02CD-4701-A462-1B59C05B40E7}" type="presParOf" srcId="{09EE4FAB-4928-40D7-BA95-78C574CECB6C}" destId="{CA397233-C490-4E1E-AA33-9B11B278E70D}" srcOrd="1" destOrd="0" presId="urn:microsoft.com/office/officeart/2008/layout/LinedList"/>
    <dgm:cxn modelId="{917E3BAE-D971-48C7-96F2-16DCDC929561}" type="presParOf" srcId="{09EE4FAB-4928-40D7-BA95-78C574CECB6C}" destId="{EBD17C0D-1FD1-4C37-B5FF-EEF0605CA8B8}" srcOrd="2" destOrd="0" presId="urn:microsoft.com/office/officeart/2008/layout/LinedList"/>
    <dgm:cxn modelId="{16FD599B-6D36-4282-8ACF-D216D3F84A6E}" type="presParOf" srcId="{8355E06D-7DB9-4D93-B41D-41C992BBB11E}" destId="{4131E57E-0696-46E3-B5A9-7B114D4F0FBF}" srcOrd="5" destOrd="0" presId="urn:microsoft.com/office/officeart/2008/layout/LinedList"/>
    <dgm:cxn modelId="{95748D94-4A17-4CC6-9342-4EC8675D7F15}" type="presParOf" srcId="{8355E06D-7DB9-4D93-B41D-41C992BBB11E}" destId="{7D35AF08-5170-49E7-8CBA-AA04C17CE3FD}" srcOrd="6" destOrd="0" presId="urn:microsoft.com/office/officeart/2008/layout/LinedList"/>
    <dgm:cxn modelId="{14E33624-45F5-4E69-B209-A244FD031DF0}" type="presParOf" srcId="{8355E06D-7DB9-4D93-B41D-41C992BBB11E}" destId="{0437414C-1DA8-4A19-A1F8-AF6D0FF6FFD0}" srcOrd="7" destOrd="0" presId="urn:microsoft.com/office/officeart/2008/layout/LinedList"/>
    <dgm:cxn modelId="{C7DEA5B9-EAD3-4ADC-8EDD-D488BF32CD8E}" type="presParOf" srcId="{0437414C-1DA8-4A19-A1F8-AF6D0FF6FFD0}" destId="{0D7302C2-B3E2-4143-87F8-8A036C40424C}" srcOrd="0" destOrd="0" presId="urn:microsoft.com/office/officeart/2008/layout/LinedList"/>
    <dgm:cxn modelId="{90120FC4-CA31-40A8-B244-2BEF1B4AC2DB}" type="presParOf" srcId="{0437414C-1DA8-4A19-A1F8-AF6D0FF6FFD0}" destId="{B8695022-24CA-4304-868E-45A642BD457B}" srcOrd="1" destOrd="0" presId="urn:microsoft.com/office/officeart/2008/layout/LinedList"/>
    <dgm:cxn modelId="{BE09B406-5157-4AA9-8DA5-155AF161C417}" type="presParOf" srcId="{0437414C-1DA8-4A19-A1F8-AF6D0FF6FFD0}" destId="{32E2EDB3-5F67-4742-BBFD-649733993841}" srcOrd="2" destOrd="0" presId="urn:microsoft.com/office/officeart/2008/layout/LinedList"/>
    <dgm:cxn modelId="{235398A7-C7F7-4EA9-A959-7CC12AD6E348}" type="presParOf" srcId="{8355E06D-7DB9-4D93-B41D-41C992BBB11E}" destId="{274365C2-2B2D-4EE2-913A-46196541DFE8}" srcOrd="8" destOrd="0" presId="urn:microsoft.com/office/officeart/2008/layout/LinedList"/>
    <dgm:cxn modelId="{F91DC191-81FC-4A28-AB33-6E82D92C4A9D}" type="presParOf" srcId="{8355E06D-7DB9-4D93-B41D-41C992BBB11E}" destId="{651412BB-E588-4E17-8CC2-97E23AB53D2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4F63AF-2AF9-4A86-8339-EBFB4BE6017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07CDB-124F-4252-8060-3A121BE8DC93}">
      <dgm:prSet phldrT="[Text]" custT="1"/>
      <dgm:spPr/>
      <dgm:t>
        <a:bodyPr/>
        <a:lstStyle/>
        <a:p>
          <a:r>
            <a:rPr lang="en-US" sz="3200"/>
            <a:t>The parameters</a:t>
          </a:r>
        </a:p>
      </dgm:t>
    </dgm:pt>
    <dgm:pt modelId="{E9DC6C08-4237-44D8-A4E6-1B9257043962}" type="parTrans" cxnId="{A7B07A0E-775D-412A-B6E6-6CA934B4F0A3}">
      <dgm:prSet/>
      <dgm:spPr/>
      <dgm:t>
        <a:bodyPr/>
        <a:lstStyle/>
        <a:p>
          <a:endParaRPr lang="en-US" sz="2400"/>
        </a:p>
      </dgm:t>
    </dgm:pt>
    <dgm:pt modelId="{61FE1983-5D30-49CF-9DD6-4AB3F9CEC1D9}" type="sibTrans" cxnId="{A7B07A0E-775D-412A-B6E6-6CA934B4F0A3}">
      <dgm:prSet/>
      <dgm:spPr/>
      <dgm:t>
        <a:bodyPr/>
        <a:lstStyle/>
        <a:p>
          <a:endParaRPr lang="en-US" sz="2400"/>
        </a:p>
      </dgm:t>
    </dgm:pt>
    <dgm:pt modelId="{97F4F352-D31A-4AF3-A270-4C725F2D482C}">
      <dgm:prSet phldrT="[Text]" custT="1"/>
      <dgm:spPr>
        <a:blipFill>
          <a:blip xmlns:r="http://schemas.openxmlformats.org/officeDocument/2006/relationships" r:embed="rId1"/>
          <a:stretch>
            <a:fillRect l="-1158" t="-135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F0E6A51-0AA3-411C-AB3C-44BD00060FB2}" type="parTrans" cxnId="{D22376C4-581D-44C0-9B58-F8C49596057D}">
      <dgm:prSet/>
      <dgm:spPr/>
      <dgm:t>
        <a:bodyPr/>
        <a:lstStyle/>
        <a:p>
          <a:endParaRPr lang="en-US" sz="2400"/>
        </a:p>
      </dgm:t>
    </dgm:pt>
    <dgm:pt modelId="{F7091CD1-5789-4225-A74D-3AA9344411E9}" type="sibTrans" cxnId="{D22376C4-581D-44C0-9B58-F8C49596057D}">
      <dgm:prSet/>
      <dgm:spPr/>
      <dgm:t>
        <a:bodyPr/>
        <a:lstStyle/>
        <a:p>
          <a:endParaRPr lang="en-US" sz="2400"/>
        </a:p>
      </dgm:t>
    </dgm:pt>
    <dgm:pt modelId="{456E071E-ECF3-41AE-A0CA-68CB9513247E}">
      <dgm:prSet phldrT="[Text]" custT="1"/>
      <dgm:spPr>
        <a:blipFill>
          <a:blip xmlns:r="http://schemas.openxmlformats.org/officeDocument/2006/relationships" r:embed="rId2"/>
          <a:stretch>
            <a:fillRect l="-115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A4B45D44-478B-4FFE-89BA-E4C1F7D5DB0C}" type="parTrans" cxnId="{2DDB0E5B-9727-4B76-A912-AEDA5317B49C}">
      <dgm:prSet/>
      <dgm:spPr/>
      <dgm:t>
        <a:bodyPr/>
        <a:lstStyle/>
        <a:p>
          <a:endParaRPr lang="en-US" sz="2400"/>
        </a:p>
      </dgm:t>
    </dgm:pt>
    <dgm:pt modelId="{52853C8B-8DDF-4007-AABD-A4DDE8B88BDE}" type="sibTrans" cxnId="{2DDB0E5B-9727-4B76-A912-AEDA5317B49C}">
      <dgm:prSet/>
      <dgm:spPr/>
      <dgm:t>
        <a:bodyPr/>
        <a:lstStyle/>
        <a:p>
          <a:endParaRPr lang="en-US" sz="2400"/>
        </a:p>
      </dgm:t>
    </dgm:pt>
    <dgm:pt modelId="{B2A02201-D984-4DD4-91FD-18282012B15D}">
      <dgm:prSet phldrT="[Text]" custT="1"/>
      <dgm:spPr>
        <a:blipFill>
          <a:blip xmlns:r="http://schemas.openxmlformats.org/officeDocument/2006/relationships" r:embed="rId3"/>
          <a:stretch>
            <a:fillRect l="-1158" t="-135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9BA46D09-40CB-4FBC-B743-34B4A7DB9440}" type="parTrans" cxnId="{24B23047-102F-4C9E-A405-5E5F505A2AA0}">
      <dgm:prSet/>
      <dgm:spPr/>
      <dgm:t>
        <a:bodyPr/>
        <a:lstStyle/>
        <a:p>
          <a:endParaRPr lang="en-US" sz="2400"/>
        </a:p>
      </dgm:t>
    </dgm:pt>
    <dgm:pt modelId="{40433C0E-BA2E-4BA3-B51A-EB4542135F31}" type="sibTrans" cxnId="{24B23047-102F-4C9E-A405-5E5F505A2AA0}">
      <dgm:prSet/>
      <dgm:spPr/>
      <dgm:t>
        <a:bodyPr/>
        <a:lstStyle/>
        <a:p>
          <a:endParaRPr lang="en-US" sz="2400"/>
        </a:p>
      </dgm:t>
    </dgm:pt>
    <dgm:pt modelId="{E32698A3-0714-40DE-93DD-998CF81DB7D8}" type="pres">
      <dgm:prSet presAssocID="{104F63AF-2AF9-4A86-8339-EBFB4BE60172}" presName="vert0" presStyleCnt="0">
        <dgm:presLayoutVars>
          <dgm:dir/>
          <dgm:animOne val="branch"/>
          <dgm:animLvl val="lvl"/>
        </dgm:presLayoutVars>
      </dgm:prSet>
      <dgm:spPr/>
    </dgm:pt>
    <dgm:pt modelId="{F54617AB-D960-4056-9309-B3457D4CCAFA}" type="pres">
      <dgm:prSet presAssocID="{89307CDB-124F-4252-8060-3A121BE8DC93}" presName="thickLine" presStyleLbl="alignNode1" presStyleIdx="0" presStyleCnt="1"/>
      <dgm:spPr/>
    </dgm:pt>
    <dgm:pt modelId="{24AF4E64-5559-441A-9E5A-B1843ED65964}" type="pres">
      <dgm:prSet presAssocID="{89307CDB-124F-4252-8060-3A121BE8DC93}" presName="horz1" presStyleCnt="0"/>
      <dgm:spPr/>
    </dgm:pt>
    <dgm:pt modelId="{A69C2FC5-4179-4E16-AFF8-6C9BE720FDB7}" type="pres">
      <dgm:prSet presAssocID="{89307CDB-124F-4252-8060-3A121BE8DC93}" presName="tx1" presStyleLbl="revTx" presStyleIdx="0" presStyleCnt="4"/>
      <dgm:spPr/>
    </dgm:pt>
    <dgm:pt modelId="{8355E06D-7DB9-4D93-B41D-41C992BBB11E}" type="pres">
      <dgm:prSet presAssocID="{89307CDB-124F-4252-8060-3A121BE8DC93}" presName="vert1" presStyleCnt="0"/>
      <dgm:spPr/>
    </dgm:pt>
    <dgm:pt modelId="{8071797A-E646-4540-9084-3BF79142E283}" type="pres">
      <dgm:prSet presAssocID="{97F4F352-D31A-4AF3-A270-4C725F2D482C}" presName="vertSpace2a" presStyleCnt="0"/>
      <dgm:spPr/>
    </dgm:pt>
    <dgm:pt modelId="{881B5291-3B70-444D-A21C-52C42376430C}" type="pres">
      <dgm:prSet presAssocID="{97F4F352-D31A-4AF3-A270-4C725F2D482C}" presName="horz2" presStyleCnt="0"/>
      <dgm:spPr/>
    </dgm:pt>
    <dgm:pt modelId="{7C8ADE41-1561-4CEF-8D7E-832BE77E0385}" type="pres">
      <dgm:prSet presAssocID="{97F4F352-D31A-4AF3-A270-4C725F2D482C}" presName="horzSpace2" presStyleCnt="0"/>
      <dgm:spPr/>
    </dgm:pt>
    <dgm:pt modelId="{3F1DC53B-2151-40BB-BF3D-AA7ABD0AE3A5}" type="pres">
      <dgm:prSet presAssocID="{97F4F352-D31A-4AF3-A270-4C725F2D482C}" presName="tx2" presStyleLbl="revTx" presStyleIdx="1" presStyleCnt="4"/>
      <dgm:spPr/>
    </dgm:pt>
    <dgm:pt modelId="{11C249E7-35BA-4D9C-808D-C018F82C1EAC}" type="pres">
      <dgm:prSet presAssocID="{97F4F352-D31A-4AF3-A270-4C725F2D482C}" presName="vert2" presStyleCnt="0"/>
      <dgm:spPr/>
    </dgm:pt>
    <dgm:pt modelId="{F51B2473-E34B-46E1-A265-8A0AB5C41B92}" type="pres">
      <dgm:prSet presAssocID="{97F4F352-D31A-4AF3-A270-4C725F2D482C}" presName="thinLine2b" presStyleLbl="callout" presStyleIdx="0" presStyleCnt="3"/>
      <dgm:spPr/>
    </dgm:pt>
    <dgm:pt modelId="{87E9519B-6100-4FBD-8716-D01FA6EE64C5}" type="pres">
      <dgm:prSet presAssocID="{97F4F352-D31A-4AF3-A270-4C725F2D482C}" presName="vertSpace2b" presStyleCnt="0"/>
      <dgm:spPr/>
    </dgm:pt>
    <dgm:pt modelId="{09EE4FAB-4928-40D7-BA95-78C574CECB6C}" type="pres">
      <dgm:prSet presAssocID="{456E071E-ECF3-41AE-A0CA-68CB9513247E}" presName="horz2" presStyleCnt="0"/>
      <dgm:spPr/>
    </dgm:pt>
    <dgm:pt modelId="{CFCD9951-088D-4262-A85A-358C6CECC74B}" type="pres">
      <dgm:prSet presAssocID="{456E071E-ECF3-41AE-A0CA-68CB9513247E}" presName="horzSpace2" presStyleCnt="0"/>
      <dgm:spPr/>
    </dgm:pt>
    <dgm:pt modelId="{CA397233-C490-4E1E-AA33-9B11B278E70D}" type="pres">
      <dgm:prSet presAssocID="{456E071E-ECF3-41AE-A0CA-68CB9513247E}" presName="tx2" presStyleLbl="revTx" presStyleIdx="2" presStyleCnt="4"/>
      <dgm:spPr/>
    </dgm:pt>
    <dgm:pt modelId="{EBD17C0D-1FD1-4C37-B5FF-EEF0605CA8B8}" type="pres">
      <dgm:prSet presAssocID="{456E071E-ECF3-41AE-A0CA-68CB9513247E}" presName="vert2" presStyleCnt="0"/>
      <dgm:spPr/>
    </dgm:pt>
    <dgm:pt modelId="{4131E57E-0696-46E3-B5A9-7B114D4F0FBF}" type="pres">
      <dgm:prSet presAssocID="{456E071E-ECF3-41AE-A0CA-68CB9513247E}" presName="thinLine2b" presStyleLbl="callout" presStyleIdx="1" presStyleCnt="3"/>
      <dgm:spPr/>
    </dgm:pt>
    <dgm:pt modelId="{7D35AF08-5170-49E7-8CBA-AA04C17CE3FD}" type="pres">
      <dgm:prSet presAssocID="{456E071E-ECF3-41AE-A0CA-68CB9513247E}" presName="vertSpace2b" presStyleCnt="0"/>
      <dgm:spPr/>
    </dgm:pt>
    <dgm:pt modelId="{0437414C-1DA8-4A19-A1F8-AF6D0FF6FFD0}" type="pres">
      <dgm:prSet presAssocID="{B2A02201-D984-4DD4-91FD-18282012B15D}" presName="horz2" presStyleCnt="0"/>
      <dgm:spPr/>
    </dgm:pt>
    <dgm:pt modelId="{0D7302C2-B3E2-4143-87F8-8A036C40424C}" type="pres">
      <dgm:prSet presAssocID="{B2A02201-D984-4DD4-91FD-18282012B15D}" presName="horzSpace2" presStyleCnt="0"/>
      <dgm:spPr/>
    </dgm:pt>
    <dgm:pt modelId="{B8695022-24CA-4304-868E-45A642BD457B}" type="pres">
      <dgm:prSet presAssocID="{B2A02201-D984-4DD4-91FD-18282012B15D}" presName="tx2" presStyleLbl="revTx" presStyleIdx="3" presStyleCnt="4"/>
      <dgm:spPr/>
    </dgm:pt>
    <dgm:pt modelId="{32E2EDB3-5F67-4742-BBFD-649733993841}" type="pres">
      <dgm:prSet presAssocID="{B2A02201-D984-4DD4-91FD-18282012B15D}" presName="vert2" presStyleCnt="0"/>
      <dgm:spPr/>
    </dgm:pt>
    <dgm:pt modelId="{274365C2-2B2D-4EE2-913A-46196541DFE8}" type="pres">
      <dgm:prSet presAssocID="{B2A02201-D984-4DD4-91FD-18282012B15D}" presName="thinLine2b" presStyleLbl="callout" presStyleIdx="2" presStyleCnt="3"/>
      <dgm:spPr/>
    </dgm:pt>
    <dgm:pt modelId="{651412BB-E588-4E17-8CC2-97E23AB53D21}" type="pres">
      <dgm:prSet presAssocID="{B2A02201-D984-4DD4-91FD-18282012B15D}" presName="vertSpace2b" presStyleCnt="0"/>
      <dgm:spPr/>
    </dgm:pt>
  </dgm:ptLst>
  <dgm:cxnLst>
    <dgm:cxn modelId="{A7B07A0E-775D-412A-B6E6-6CA934B4F0A3}" srcId="{104F63AF-2AF9-4A86-8339-EBFB4BE60172}" destId="{89307CDB-124F-4252-8060-3A121BE8DC93}" srcOrd="0" destOrd="0" parTransId="{E9DC6C08-4237-44D8-A4E6-1B9257043962}" sibTransId="{61FE1983-5D30-49CF-9DD6-4AB3F9CEC1D9}"/>
    <dgm:cxn modelId="{1BD8A212-83A7-471A-B38E-32FA0B67196D}" type="presOf" srcId="{97F4F352-D31A-4AF3-A270-4C725F2D482C}" destId="{3F1DC53B-2151-40BB-BF3D-AA7ABD0AE3A5}" srcOrd="0" destOrd="0" presId="urn:microsoft.com/office/officeart/2008/layout/LinedList"/>
    <dgm:cxn modelId="{AEE3E53D-7F96-4119-8B84-6191F4E8C7AC}" type="presOf" srcId="{B2A02201-D984-4DD4-91FD-18282012B15D}" destId="{B8695022-24CA-4304-868E-45A642BD457B}" srcOrd="0" destOrd="0" presId="urn:microsoft.com/office/officeart/2008/layout/LinedList"/>
    <dgm:cxn modelId="{2DDB0E5B-9727-4B76-A912-AEDA5317B49C}" srcId="{89307CDB-124F-4252-8060-3A121BE8DC93}" destId="{456E071E-ECF3-41AE-A0CA-68CB9513247E}" srcOrd="1" destOrd="0" parTransId="{A4B45D44-478B-4FFE-89BA-E4C1F7D5DB0C}" sibTransId="{52853C8B-8DDF-4007-AABD-A4DDE8B88BDE}"/>
    <dgm:cxn modelId="{24B23047-102F-4C9E-A405-5E5F505A2AA0}" srcId="{89307CDB-124F-4252-8060-3A121BE8DC93}" destId="{B2A02201-D984-4DD4-91FD-18282012B15D}" srcOrd="2" destOrd="0" parTransId="{9BA46D09-40CB-4FBC-B743-34B4A7DB9440}" sibTransId="{40433C0E-BA2E-4BA3-B51A-EB4542135F31}"/>
    <dgm:cxn modelId="{933B6B78-46A4-4841-A5EC-856D32C2E876}" type="presOf" srcId="{89307CDB-124F-4252-8060-3A121BE8DC93}" destId="{A69C2FC5-4179-4E16-AFF8-6C9BE720FDB7}" srcOrd="0" destOrd="0" presId="urn:microsoft.com/office/officeart/2008/layout/LinedList"/>
    <dgm:cxn modelId="{826180A3-D6EA-413A-800C-E4665E3888C7}" type="presOf" srcId="{104F63AF-2AF9-4A86-8339-EBFB4BE60172}" destId="{E32698A3-0714-40DE-93DD-998CF81DB7D8}" srcOrd="0" destOrd="0" presId="urn:microsoft.com/office/officeart/2008/layout/LinedList"/>
    <dgm:cxn modelId="{D22376C4-581D-44C0-9B58-F8C49596057D}" srcId="{89307CDB-124F-4252-8060-3A121BE8DC93}" destId="{97F4F352-D31A-4AF3-A270-4C725F2D482C}" srcOrd="0" destOrd="0" parTransId="{CF0E6A51-0AA3-411C-AB3C-44BD00060FB2}" sibTransId="{F7091CD1-5789-4225-A74D-3AA9344411E9}"/>
    <dgm:cxn modelId="{36A018E7-90DB-4882-9BD9-D5C7CB7D4CBC}" type="presOf" srcId="{456E071E-ECF3-41AE-A0CA-68CB9513247E}" destId="{CA397233-C490-4E1E-AA33-9B11B278E70D}" srcOrd="0" destOrd="0" presId="urn:microsoft.com/office/officeart/2008/layout/LinedList"/>
    <dgm:cxn modelId="{2629BDE3-CAAD-4723-A5B8-B06C4CEF8201}" type="presParOf" srcId="{E32698A3-0714-40DE-93DD-998CF81DB7D8}" destId="{F54617AB-D960-4056-9309-B3457D4CCAFA}" srcOrd="0" destOrd="0" presId="urn:microsoft.com/office/officeart/2008/layout/LinedList"/>
    <dgm:cxn modelId="{E6E689A0-38D4-47EB-B190-854B811EB19B}" type="presParOf" srcId="{E32698A3-0714-40DE-93DD-998CF81DB7D8}" destId="{24AF4E64-5559-441A-9E5A-B1843ED65964}" srcOrd="1" destOrd="0" presId="urn:microsoft.com/office/officeart/2008/layout/LinedList"/>
    <dgm:cxn modelId="{9CA01176-381A-4D16-B3BE-FE634A6E2938}" type="presParOf" srcId="{24AF4E64-5559-441A-9E5A-B1843ED65964}" destId="{A69C2FC5-4179-4E16-AFF8-6C9BE720FDB7}" srcOrd="0" destOrd="0" presId="urn:microsoft.com/office/officeart/2008/layout/LinedList"/>
    <dgm:cxn modelId="{148A031B-76C9-4F34-A0B7-8769CC5303CD}" type="presParOf" srcId="{24AF4E64-5559-441A-9E5A-B1843ED65964}" destId="{8355E06D-7DB9-4D93-B41D-41C992BBB11E}" srcOrd="1" destOrd="0" presId="urn:microsoft.com/office/officeart/2008/layout/LinedList"/>
    <dgm:cxn modelId="{6ADF15E2-EFD9-406C-A597-863F13D8BED2}" type="presParOf" srcId="{8355E06D-7DB9-4D93-B41D-41C992BBB11E}" destId="{8071797A-E646-4540-9084-3BF79142E283}" srcOrd="0" destOrd="0" presId="urn:microsoft.com/office/officeart/2008/layout/LinedList"/>
    <dgm:cxn modelId="{676A031C-8043-4B4E-8226-CCCBEFCA849B}" type="presParOf" srcId="{8355E06D-7DB9-4D93-B41D-41C992BBB11E}" destId="{881B5291-3B70-444D-A21C-52C42376430C}" srcOrd="1" destOrd="0" presId="urn:microsoft.com/office/officeart/2008/layout/LinedList"/>
    <dgm:cxn modelId="{7C023808-0F04-44FA-A51C-021F627D53CD}" type="presParOf" srcId="{881B5291-3B70-444D-A21C-52C42376430C}" destId="{7C8ADE41-1561-4CEF-8D7E-832BE77E0385}" srcOrd="0" destOrd="0" presId="urn:microsoft.com/office/officeart/2008/layout/LinedList"/>
    <dgm:cxn modelId="{1647D13D-CBE0-4C59-A88E-52E2722D7C5A}" type="presParOf" srcId="{881B5291-3B70-444D-A21C-52C42376430C}" destId="{3F1DC53B-2151-40BB-BF3D-AA7ABD0AE3A5}" srcOrd="1" destOrd="0" presId="urn:microsoft.com/office/officeart/2008/layout/LinedList"/>
    <dgm:cxn modelId="{E0884444-3EAE-4FAC-BF6A-641F25C2161A}" type="presParOf" srcId="{881B5291-3B70-444D-A21C-52C42376430C}" destId="{11C249E7-35BA-4D9C-808D-C018F82C1EAC}" srcOrd="2" destOrd="0" presId="urn:microsoft.com/office/officeart/2008/layout/LinedList"/>
    <dgm:cxn modelId="{C70D1D17-FAB6-4906-82CE-A7E1BC2B9DC6}" type="presParOf" srcId="{8355E06D-7DB9-4D93-B41D-41C992BBB11E}" destId="{F51B2473-E34B-46E1-A265-8A0AB5C41B92}" srcOrd="2" destOrd="0" presId="urn:microsoft.com/office/officeart/2008/layout/LinedList"/>
    <dgm:cxn modelId="{344A08E8-5456-4B44-8CBB-F666F0B1624F}" type="presParOf" srcId="{8355E06D-7DB9-4D93-B41D-41C992BBB11E}" destId="{87E9519B-6100-4FBD-8716-D01FA6EE64C5}" srcOrd="3" destOrd="0" presId="urn:microsoft.com/office/officeart/2008/layout/LinedList"/>
    <dgm:cxn modelId="{52A7C761-FDEE-40BB-83A3-D8BEF6E298EE}" type="presParOf" srcId="{8355E06D-7DB9-4D93-B41D-41C992BBB11E}" destId="{09EE4FAB-4928-40D7-BA95-78C574CECB6C}" srcOrd="4" destOrd="0" presId="urn:microsoft.com/office/officeart/2008/layout/LinedList"/>
    <dgm:cxn modelId="{6C1479DB-A3E7-4833-958F-ACA7B67F0B42}" type="presParOf" srcId="{09EE4FAB-4928-40D7-BA95-78C574CECB6C}" destId="{CFCD9951-088D-4262-A85A-358C6CECC74B}" srcOrd="0" destOrd="0" presId="urn:microsoft.com/office/officeart/2008/layout/LinedList"/>
    <dgm:cxn modelId="{9C9B29B0-02CD-4701-A462-1B59C05B40E7}" type="presParOf" srcId="{09EE4FAB-4928-40D7-BA95-78C574CECB6C}" destId="{CA397233-C490-4E1E-AA33-9B11B278E70D}" srcOrd="1" destOrd="0" presId="urn:microsoft.com/office/officeart/2008/layout/LinedList"/>
    <dgm:cxn modelId="{917E3BAE-D971-48C7-96F2-16DCDC929561}" type="presParOf" srcId="{09EE4FAB-4928-40D7-BA95-78C574CECB6C}" destId="{EBD17C0D-1FD1-4C37-B5FF-EEF0605CA8B8}" srcOrd="2" destOrd="0" presId="urn:microsoft.com/office/officeart/2008/layout/LinedList"/>
    <dgm:cxn modelId="{16FD599B-6D36-4282-8ACF-D216D3F84A6E}" type="presParOf" srcId="{8355E06D-7DB9-4D93-B41D-41C992BBB11E}" destId="{4131E57E-0696-46E3-B5A9-7B114D4F0FBF}" srcOrd="5" destOrd="0" presId="urn:microsoft.com/office/officeart/2008/layout/LinedList"/>
    <dgm:cxn modelId="{95748D94-4A17-4CC6-9342-4EC8675D7F15}" type="presParOf" srcId="{8355E06D-7DB9-4D93-B41D-41C992BBB11E}" destId="{7D35AF08-5170-49E7-8CBA-AA04C17CE3FD}" srcOrd="6" destOrd="0" presId="urn:microsoft.com/office/officeart/2008/layout/LinedList"/>
    <dgm:cxn modelId="{14E33624-45F5-4E69-B209-A244FD031DF0}" type="presParOf" srcId="{8355E06D-7DB9-4D93-B41D-41C992BBB11E}" destId="{0437414C-1DA8-4A19-A1F8-AF6D0FF6FFD0}" srcOrd="7" destOrd="0" presId="urn:microsoft.com/office/officeart/2008/layout/LinedList"/>
    <dgm:cxn modelId="{C7DEA5B9-EAD3-4ADC-8EDD-D488BF32CD8E}" type="presParOf" srcId="{0437414C-1DA8-4A19-A1F8-AF6D0FF6FFD0}" destId="{0D7302C2-B3E2-4143-87F8-8A036C40424C}" srcOrd="0" destOrd="0" presId="urn:microsoft.com/office/officeart/2008/layout/LinedList"/>
    <dgm:cxn modelId="{90120FC4-CA31-40A8-B244-2BEF1B4AC2DB}" type="presParOf" srcId="{0437414C-1DA8-4A19-A1F8-AF6D0FF6FFD0}" destId="{B8695022-24CA-4304-868E-45A642BD457B}" srcOrd="1" destOrd="0" presId="urn:microsoft.com/office/officeart/2008/layout/LinedList"/>
    <dgm:cxn modelId="{BE09B406-5157-4AA9-8DA5-155AF161C417}" type="presParOf" srcId="{0437414C-1DA8-4A19-A1F8-AF6D0FF6FFD0}" destId="{32E2EDB3-5F67-4742-BBFD-649733993841}" srcOrd="2" destOrd="0" presId="urn:microsoft.com/office/officeart/2008/layout/LinedList"/>
    <dgm:cxn modelId="{235398A7-C7F7-4EA9-A959-7CC12AD6E348}" type="presParOf" srcId="{8355E06D-7DB9-4D93-B41D-41C992BBB11E}" destId="{274365C2-2B2D-4EE2-913A-46196541DFE8}" srcOrd="8" destOrd="0" presId="urn:microsoft.com/office/officeart/2008/layout/LinedList"/>
    <dgm:cxn modelId="{F91DC191-81FC-4A28-AB33-6E82D92C4A9D}" type="presParOf" srcId="{8355E06D-7DB9-4D93-B41D-41C992BBB11E}" destId="{651412BB-E588-4E17-8CC2-97E23AB53D21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617AB-D960-4056-9309-B3457D4CCAFA}">
      <dsp:nvSpPr>
        <dsp:cNvPr id="0" name=""/>
        <dsp:cNvSpPr/>
      </dsp:nvSpPr>
      <dsp:spPr>
        <a:xfrm>
          <a:off x="0" y="0"/>
          <a:ext cx="107308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C2FC5-4179-4E16-AFF8-6C9BE720FDB7}">
      <dsp:nvSpPr>
        <dsp:cNvPr id="0" name=""/>
        <dsp:cNvSpPr/>
      </dsp:nvSpPr>
      <dsp:spPr>
        <a:xfrm>
          <a:off x="0" y="0"/>
          <a:ext cx="2146172" cy="2891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The parameters</a:t>
          </a:r>
        </a:p>
      </dsp:txBody>
      <dsp:txXfrm>
        <a:off x="0" y="0"/>
        <a:ext cx="2146172" cy="2891877"/>
      </dsp:txXfrm>
    </dsp:sp>
    <dsp:sp modelId="{3F1DC53B-2151-40BB-BF3D-AA7ABD0AE3A5}">
      <dsp:nvSpPr>
        <dsp:cNvPr id="0" name=""/>
        <dsp:cNvSpPr/>
      </dsp:nvSpPr>
      <dsp:spPr>
        <a:xfrm>
          <a:off x="2307135" y="45185"/>
          <a:ext cx="8423726" cy="903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f1 = 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limLoc m:val="undOvr"/>
                  <m:ctrlPr>
                    <a:rPr lang="en-US" sz="28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</m:ctrlPr>
                </m:naryPr>
                <m:sub>
                  <m:r>
                    <a:rPr lang="en-US" sz="28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m:t>1</m:t>
                  </m:r>
                </m:sub>
                <m:sup>
                  <m:r>
                    <a:rPr lang="en-US" sz="28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m:t>33</m:t>
                  </m:r>
                </m:sup>
                <m:e>
                  <m:sSubSup>
                    <m:sSubSupPr>
                      <m:ctrlP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m:ctrlPr>
                    </m:sSubSupPr>
                    <m:e>
                      <m: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</m:e>
                    <m:sub>
                      <m: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sub>
                    <m:sup>
                      <m: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</m:sup>
                  </m:sSubSup>
                  <m:r>
                    <a:rPr lang="en-US" sz="28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m:t>∗</m:t>
                  </m:r>
                  <m:sSub>
                    <m:sSubPr>
                      <m:ctrlP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</m:e>
                    <m:sub>
                      <m: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sub>
                  </m:sSub>
                </m:e>
              </m:nary>
            </m:oMath>
          </a14:m>
          <a:r>
            <a:rPr lang="en-US" sz="2800" kern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;</a:t>
          </a:r>
          <a:endParaRPr lang="en-US" sz="2800" kern="1200"/>
        </a:p>
      </dsp:txBody>
      <dsp:txXfrm>
        <a:off x="2307135" y="45185"/>
        <a:ext cx="8423726" cy="903711"/>
      </dsp:txXfrm>
    </dsp:sp>
    <dsp:sp modelId="{F51B2473-E34B-46E1-A265-8A0AB5C41B92}">
      <dsp:nvSpPr>
        <dsp:cNvPr id="0" name=""/>
        <dsp:cNvSpPr/>
      </dsp:nvSpPr>
      <dsp:spPr>
        <a:xfrm>
          <a:off x="2146172" y="948897"/>
          <a:ext cx="858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97233-C490-4E1E-AA33-9B11B278E70D}">
      <dsp:nvSpPr>
        <dsp:cNvPr id="0" name=""/>
        <dsp:cNvSpPr/>
      </dsp:nvSpPr>
      <dsp:spPr>
        <a:xfrm>
          <a:off x="2307135" y="994082"/>
          <a:ext cx="8423726" cy="903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f2 =  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limLoc m:val="subSup"/>
                  <m:ctrlPr>
                    <a:rPr lang="en-US" sz="2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</m:ctrlPr>
                </m:naryPr>
                <m:sub>
                  <m:r>
                    <a:rPr lang="en-US" sz="2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m:t>2</m:t>
                  </m:r>
                </m:sub>
                <m:sup>
                  <m:r>
                    <a:rPr lang="en-US" sz="2800" i="1" kern="1200">
                      <a:effectLst/>
                      <a:latin typeface="Cambria Math" panose="020405030504060302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m:t>33</m:t>
                  </m:r>
                </m:sup>
                <m:e>
                  <m:f>
                    <m:fPr>
                      <m:ctrlPr>
                        <a:rPr lang="en-US" sz="2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lang="en-US" sz="2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sz="2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𝑟𝑎𝑡𝑒𝑑</m:t>
                          </m:r>
                        </m:sub>
                      </m:sSub>
                      <m:r>
                        <a:rPr lang="en-US" sz="2800" i="1" kern="12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</m:num>
                    <m:den>
                      <m:sSub>
                        <m:sSubPr>
                          <m:ctrlPr>
                            <a:rPr lang="en-US" sz="2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 kern="1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𝑟𝑎𝑡𝑒𝑑</m:t>
                          </m:r>
                        </m:sub>
                      </m:sSub>
                    </m:den>
                  </m:f>
                </m:e>
              </m:nary>
            </m:oMath>
          </a14:m>
          <a:r>
            <a:rPr lang="en-US" sz="2800" kern="12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; </a:t>
          </a:r>
          <a:endParaRPr lang="en-US" sz="2800" kern="1200"/>
        </a:p>
      </dsp:txBody>
      <dsp:txXfrm>
        <a:off x="2307135" y="994082"/>
        <a:ext cx="8423726" cy="903711"/>
      </dsp:txXfrm>
    </dsp:sp>
    <dsp:sp modelId="{4131E57E-0696-46E3-B5A9-7B114D4F0FBF}">
      <dsp:nvSpPr>
        <dsp:cNvPr id="0" name=""/>
        <dsp:cNvSpPr/>
      </dsp:nvSpPr>
      <dsp:spPr>
        <a:xfrm>
          <a:off x="2146172" y="1897794"/>
          <a:ext cx="858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95022-24CA-4304-868E-45A642BD457B}">
      <dsp:nvSpPr>
        <dsp:cNvPr id="0" name=""/>
        <dsp:cNvSpPr/>
      </dsp:nvSpPr>
      <dsp:spPr>
        <a:xfrm>
          <a:off x="2307135" y="1942979"/>
          <a:ext cx="8423726" cy="903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f3 = </a:t>
          </a:r>
          <a14:m xmlns:a14="http://schemas.microsoft.com/office/drawing/2010/main">
            <m:oMath xmlns:m="http://schemas.openxmlformats.org/officeDocument/2006/math">
              <m:nary>
                <m:naryPr>
                  <m:chr m:val="∑"/>
                  <m:limLoc m:val="undOvr"/>
                  <m:ctrlPr>
                    <a:rPr lang="en-US" sz="28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</m:ctrlPr>
                </m:naryPr>
                <m:sub>
                  <m:r>
                    <a:rPr lang="en-US" sz="28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m:t>1</m:t>
                  </m:r>
                </m:sub>
                <m:sup>
                  <m:r>
                    <a:rPr lang="en-US" sz="28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m:t>33</m:t>
                  </m:r>
                </m:sup>
                <m:e>
                  <m:sSubSup>
                    <m:sSubSupPr>
                      <m:ctrlP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m:ctrlPr>
                    </m:sSubSupPr>
                    <m:e>
                      <m: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</m:e>
                    <m:sub>
                      <m: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sub>
                    <m:sup>
                      <m: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</m:sup>
                  </m:sSubSup>
                  <m:r>
                    <a:rPr lang="en-US" sz="2800" i="1" kern="1200"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m:t>∗</m:t>
                  </m:r>
                  <m:sSub>
                    <m:sSubPr>
                      <m:ctrlP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m:ctrlPr>
                    </m:sSubPr>
                    <m:e>
                      <m: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</m:e>
                    <m:sub>
                      <m:r>
                        <a:rPr lang="en-US" sz="2800" i="1" kern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</m:sub>
                  </m:sSub>
                </m:e>
              </m:nary>
            </m:oMath>
          </a14:m>
          <a:endParaRPr lang="en-US" sz="2800" kern="1200"/>
        </a:p>
      </dsp:txBody>
      <dsp:txXfrm>
        <a:off x="2307135" y="1942979"/>
        <a:ext cx="8423726" cy="903711"/>
      </dsp:txXfrm>
    </dsp:sp>
    <dsp:sp modelId="{274365C2-2B2D-4EE2-913A-46196541DFE8}">
      <dsp:nvSpPr>
        <dsp:cNvPr id="0" name=""/>
        <dsp:cNvSpPr/>
      </dsp:nvSpPr>
      <dsp:spPr>
        <a:xfrm>
          <a:off x="2146172" y="2846691"/>
          <a:ext cx="858468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1060-E912-4CD5-B898-F48721D2F47A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9D81E-70D2-4E7F-B98E-32B1F968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1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4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4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8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0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3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4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1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gear, metalware&#10;&#10;Description automatically generated">
            <a:extLst>
              <a:ext uri="{FF2B5EF4-FFF2-40B4-BE49-F238E27FC236}">
                <a16:creationId xmlns:a16="http://schemas.microsoft.com/office/drawing/2014/main" id="{1B8F683B-0EA8-4A2B-BB03-06C40D60AF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735" y="185863"/>
            <a:ext cx="1202661" cy="11905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935FB-9A72-4B0C-BFF2-DA2415E5E46B}"/>
              </a:ext>
            </a:extLst>
          </p:cNvPr>
          <p:cNvSpPr txBox="1"/>
          <p:nvPr/>
        </p:nvSpPr>
        <p:spPr>
          <a:xfrm>
            <a:off x="443977" y="2369530"/>
            <a:ext cx="1163034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  <a:p>
            <a:r>
              <a:rPr lang="en-US" sz="3600" b="1">
                <a:solidFill>
                  <a:srgbClr val="002060"/>
                </a:solidFill>
                <a:latin typeface="Times New Roman"/>
                <a:cs typeface="Times New Roman"/>
              </a:rPr>
              <a:t>Optimal Placement and Size of Distributed Generator for Voltage and Power Profile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FBF3-605E-49C5-B1C9-E88EF20CA5A2}"/>
              </a:ext>
            </a:extLst>
          </p:cNvPr>
          <p:cNvSpPr txBox="1"/>
          <p:nvPr/>
        </p:nvSpPr>
        <p:spPr>
          <a:xfrm>
            <a:off x="447729" y="1273032"/>
            <a:ext cx="313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Course No: EEE 412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1003B-2ECE-4230-9063-D7CB874C4E7C}"/>
              </a:ext>
            </a:extLst>
          </p:cNvPr>
          <p:cNvSpPr txBox="1"/>
          <p:nvPr/>
        </p:nvSpPr>
        <p:spPr>
          <a:xfrm>
            <a:off x="443977" y="1746197"/>
            <a:ext cx="6279989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chemeClr val="bg2">
                    <a:lumMod val="25000"/>
                  </a:schemeClr>
                </a:solidFill>
                <a:effectLst/>
                <a:ea typeface="Calibri" panose="020F0502020204030204" pitchFamily="34" charset="0"/>
              </a:rPr>
              <a:t>Course Title : Power System </a:t>
            </a:r>
            <a:r>
              <a:rPr lang="en-US" sz="2800" b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</a:rPr>
              <a:t>II Sessional</a:t>
            </a:r>
            <a:endParaRPr lang="en-US" sz="28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B8C10-8D10-45CC-8BFE-73AE65CE857F}"/>
              </a:ext>
            </a:extLst>
          </p:cNvPr>
          <p:cNvSpPr txBox="1"/>
          <p:nvPr/>
        </p:nvSpPr>
        <p:spPr>
          <a:xfrm>
            <a:off x="443977" y="4278617"/>
            <a:ext cx="2915291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en-US" sz="2800" b="1" u="sng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u="sng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000" u="sng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8FACD-0014-4952-8E48-619EBB0AC7A1}"/>
              </a:ext>
            </a:extLst>
          </p:cNvPr>
          <p:cNvSpPr txBox="1"/>
          <p:nvPr/>
        </p:nvSpPr>
        <p:spPr>
          <a:xfrm>
            <a:off x="443978" y="4903041"/>
            <a:ext cx="4631456" cy="19549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1706009 Jahid Hasan Tushar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1706015 Mir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Jubaier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Hassan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1706033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Azazul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Islam</a:t>
            </a:r>
          </a:p>
          <a:p>
            <a:endParaRPr lang="en-US" sz="2400" b="1">
              <a:solidFill>
                <a:srgbClr val="7030A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F14E67-F039-47C4-8217-A86278E5032A}"/>
              </a:ext>
            </a:extLst>
          </p:cNvPr>
          <p:cNvCxnSpPr>
            <a:cxnSpLocks/>
          </p:cNvCxnSpPr>
          <p:nvPr/>
        </p:nvCxnSpPr>
        <p:spPr>
          <a:xfrm flipH="1">
            <a:off x="5075434" y="5170300"/>
            <a:ext cx="1" cy="109693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0E249D-98D5-4548-9F76-8F5E1E9CE3FE}"/>
              </a:ext>
            </a:extLst>
          </p:cNvPr>
          <p:cNvSpPr txBox="1"/>
          <p:nvPr/>
        </p:nvSpPr>
        <p:spPr>
          <a:xfrm>
            <a:off x="5838141" y="4811520"/>
            <a:ext cx="5653407" cy="236039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1706056 S. M.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Manzarul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Hoque Chowdhury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1706077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Kazi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Ishrak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Ahmed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1706089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Istiak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Hasan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Arnab</a:t>
            </a:r>
            <a:endParaRPr lang="en-US" sz="2400">
              <a:solidFill>
                <a:schemeClr val="accent6">
                  <a:lumMod val="75000"/>
                </a:schemeClr>
              </a:solidFill>
              <a:effectLst/>
              <a:latin typeface="Calibri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1706130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effectLst/>
                <a:latin typeface="Calibri"/>
                <a:ea typeface="Calibri" panose="020F0502020204030204" pitchFamily="34" charset="0"/>
                <a:cs typeface="Calibri"/>
              </a:rPr>
              <a:t> Abu Bakar Mohammad Abdullah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alibri"/>
                <a:ea typeface="Calibri" panose="020F0502020204030204" pitchFamily="34" charset="0"/>
                <a:cs typeface="Calibri"/>
              </a:rPr>
              <a:t>  </a:t>
            </a:r>
            <a:endParaRPr lang="en-US" sz="2400">
              <a:solidFill>
                <a:schemeClr val="accent6">
                  <a:lumMod val="75000"/>
                </a:schemeClr>
              </a:solidFill>
              <a:effectLst/>
              <a:latin typeface="Calibri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4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0732173-B1ED-40CC-3032-D23CFB4D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98" y="1204184"/>
            <a:ext cx="4432686" cy="3595813"/>
          </a:xfrm>
          <a:prstGeom prst="rect">
            <a:avLst/>
          </a:prstGeom>
          <a:ln>
            <a:noFill/>
          </a:ln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6E5D76-A13E-70D8-6355-254282992D8E}"/>
              </a:ext>
            </a:extLst>
          </p:cNvPr>
          <p:cNvSpPr txBox="1"/>
          <p:nvPr/>
        </p:nvSpPr>
        <p:spPr>
          <a:xfrm>
            <a:off x="1809749" y="586475"/>
            <a:ext cx="42847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latin typeface="Times New Roman"/>
                <a:cs typeface="Calibri"/>
              </a:rPr>
              <a:t>IEEE 15-Bus Radial System</a:t>
            </a:r>
          </a:p>
        </p:txBody>
      </p:sp>
      <p:pic>
        <p:nvPicPr>
          <p:cNvPr id="3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0FC5C5C-66AB-CDB4-54F9-C88F1A36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947" y="1006483"/>
            <a:ext cx="5877464" cy="4068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57DC4C-B0A8-FD9C-43A3-16A7E2363914}"/>
              </a:ext>
            </a:extLst>
          </p:cNvPr>
          <p:cNvSpPr txBox="1"/>
          <p:nvPr/>
        </p:nvSpPr>
        <p:spPr>
          <a:xfrm>
            <a:off x="6882222" y="606373"/>
            <a:ext cx="36609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latin typeface="Times New Roman"/>
                <a:cs typeface="Calibri"/>
              </a:rPr>
              <a:t>Voltage 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E72CB-AB6E-F94F-5534-2B39F2E1FF14}"/>
              </a:ext>
            </a:extLst>
          </p:cNvPr>
          <p:cNvSpPr txBox="1"/>
          <p:nvPr/>
        </p:nvSpPr>
        <p:spPr>
          <a:xfrm>
            <a:off x="390263" y="5128242"/>
            <a:ext cx="587746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20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Total Real Power Load (P)  = 1.1265 MW</a:t>
            </a:r>
            <a:endParaRPr lang="en-US" sz="2200">
              <a:solidFill>
                <a:srgbClr val="0070C0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Total Reactive Power Load (Q) = 1.251182 </a:t>
            </a:r>
            <a:r>
              <a:rPr lang="en-GB" sz="2200" err="1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MVar</a:t>
            </a:r>
            <a:endParaRPr lang="en-GB" sz="2200">
              <a:solidFill>
                <a:srgbClr val="0070C0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Base kV = 12.66 kV </a:t>
            </a:r>
            <a:endParaRPr lang="en-GB" sz="2200">
              <a:solidFill>
                <a:srgbClr val="0070C0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Base power = 1 MVA</a:t>
            </a:r>
            <a:endParaRPr lang="en-GB" sz="220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5FBD0B-4377-E235-FA1B-8168F67C4AC0}"/>
              </a:ext>
            </a:extLst>
          </p:cNvPr>
          <p:cNvSpPr txBox="1"/>
          <p:nvPr/>
        </p:nvSpPr>
        <p:spPr>
          <a:xfrm>
            <a:off x="6607460" y="5099822"/>
            <a:ext cx="492549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2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Total Real Power Loss= 42 kW </a:t>
            </a:r>
            <a:endParaRPr lang="en-US" sz="2200">
              <a:solidFill>
                <a:srgbClr val="7030A0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Total Reactive Power Loss = 38.57 </a:t>
            </a:r>
            <a:r>
              <a:rPr lang="en-GB" sz="2200" err="1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kVar</a:t>
            </a:r>
            <a:endParaRPr lang="en-GB" sz="2200">
              <a:solidFill>
                <a:srgbClr val="7030A0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Sum(Abs(1-voltage_pu)) = 0.4476</a:t>
            </a:r>
            <a:endParaRPr lang="en-GB" sz="2200">
              <a:solidFill>
                <a:srgbClr val="7030A0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Bus 13 has lowest voltage 0.960348 </a:t>
            </a:r>
            <a:r>
              <a:rPr lang="en-GB" sz="2200" err="1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pu</a:t>
            </a:r>
            <a:endParaRPr lang="en-GB" sz="2200">
              <a:solidFill>
                <a:srgbClr val="7030A0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26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D17242-D273-6A4D-8D58-E2FE0398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42" y="737943"/>
            <a:ext cx="5000444" cy="40450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B82F3D-B63D-8732-747A-96764F06AA6F}"/>
              </a:ext>
            </a:extLst>
          </p:cNvPr>
          <p:cNvSpPr txBox="1"/>
          <p:nvPr/>
        </p:nvSpPr>
        <p:spPr>
          <a:xfrm>
            <a:off x="1403199" y="137227"/>
            <a:ext cx="42241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latin typeface="Times New Roman"/>
                <a:cs typeface="Calibri"/>
              </a:rPr>
              <a:t>IEEE 69-Bus Radial System</a:t>
            </a:r>
            <a:endParaRPr lang="en-GB" sz="2400" b="1">
              <a:latin typeface="Times New Roman"/>
              <a:cs typeface="Times New Roman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5C86D73F-FC97-887F-4B35-FF3A8F817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729716"/>
            <a:ext cx="5762444" cy="4061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0484A6-FD5C-F6B9-7C46-46DDDCEC1F44}"/>
              </a:ext>
            </a:extLst>
          </p:cNvPr>
          <p:cNvSpPr txBox="1"/>
          <p:nvPr/>
        </p:nvSpPr>
        <p:spPr>
          <a:xfrm>
            <a:off x="7321825" y="198782"/>
            <a:ext cx="31805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latin typeface="Times New Roman"/>
                <a:cs typeface="Calibri"/>
              </a:rPr>
              <a:t>Voltage 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8F0BD-8E0A-5C27-D448-FA7AC5BD3059}"/>
              </a:ext>
            </a:extLst>
          </p:cNvPr>
          <p:cNvSpPr txBox="1"/>
          <p:nvPr/>
        </p:nvSpPr>
        <p:spPr>
          <a:xfrm>
            <a:off x="1014060" y="4924859"/>
            <a:ext cx="5864182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20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Total Real Power Load (P) = 3.802 MW</a:t>
            </a:r>
            <a:endParaRPr lang="en-US" sz="2200">
              <a:solidFill>
                <a:srgbClr val="0070C0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Total Reactive Power Load (Q) = 2.694 </a:t>
            </a:r>
            <a:r>
              <a:rPr lang="en-GB" sz="2200" err="1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MVar</a:t>
            </a:r>
            <a:endParaRPr lang="en-GB" sz="2200">
              <a:solidFill>
                <a:srgbClr val="0070C0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Base kV = 12.66 kV </a:t>
            </a:r>
            <a:endParaRPr lang="en-GB" sz="2200">
              <a:solidFill>
                <a:srgbClr val="0070C0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Base power = 1 MVA</a:t>
            </a:r>
            <a:endParaRPr lang="en-GB" sz="220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algn="l"/>
            <a:endParaRPr lang="en-GB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D7565-5614-8BFE-584B-C858FEBF76C6}"/>
              </a:ext>
            </a:extLst>
          </p:cNvPr>
          <p:cNvSpPr txBox="1"/>
          <p:nvPr/>
        </p:nvSpPr>
        <p:spPr>
          <a:xfrm>
            <a:off x="6388795" y="4934576"/>
            <a:ext cx="550079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2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Total Real Power Loss = 42 kW </a:t>
            </a:r>
            <a:endParaRPr lang="en-US" sz="2200">
              <a:solidFill>
                <a:srgbClr val="7030A0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Total </a:t>
            </a:r>
            <a:r>
              <a:rPr lang="en-GB" sz="2200" err="1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Total</a:t>
            </a:r>
            <a:r>
              <a:rPr lang="en-GB" sz="22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 Reactive Power Loss = 38.57 </a:t>
            </a:r>
            <a:r>
              <a:rPr lang="en-GB" sz="2200" err="1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kVar</a:t>
            </a:r>
            <a:endParaRPr lang="en-GB" sz="2200">
              <a:solidFill>
                <a:srgbClr val="7030A0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Sum(Abs(1-voltage_pu)) = 0.9761</a:t>
            </a:r>
            <a:endParaRPr lang="en-GB" sz="2200">
              <a:solidFill>
                <a:srgbClr val="7030A0"/>
              </a:solidFill>
              <a:latin typeface="Times New Roman"/>
              <a:cs typeface="Calibri"/>
            </a:endParaRPr>
          </a:p>
          <a:p>
            <a:r>
              <a:rPr lang="en-GB" sz="22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Bus 27 has lowest voltage 0.967458 </a:t>
            </a:r>
            <a:r>
              <a:rPr lang="en-GB" sz="2200" err="1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pu</a:t>
            </a:r>
            <a:endParaRPr lang="en-GB" sz="2200">
              <a:solidFill>
                <a:srgbClr val="7030A0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0209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362D9-8267-B880-061F-21326C4BFBA0}"/>
              </a:ext>
            </a:extLst>
          </p:cNvPr>
          <p:cNvSpPr txBox="1"/>
          <p:nvPr/>
        </p:nvSpPr>
        <p:spPr>
          <a:xfrm>
            <a:off x="1016793" y="397668"/>
            <a:ext cx="104491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Results (After one DG placement) for IEEE 15 Bus Radial System</a:t>
            </a:r>
            <a:endParaRPr lang="en-US" sz="240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FE45721-CA2C-8723-E82C-367EF478B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80" y="1387105"/>
            <a:ext cx="5952835" cy="4457285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EFE5679-FABB-F25B-29ED-2EC58F040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5557"/>
              </p:ext>
            </p:extLst>
          </p:nvPr>
        </p:nvGraphicFramePr>
        <p:xfrm>
          <a:off x="503435" y="1633105"/>
          <a:ext cx="6308332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7432">
                  <a:extLst>
                    <a:ext uri="{9D8B030D-6E8A-4147-A177-3AD203B41FA5}">
                      <a16:colId xmlns:a16="http://schemas.microsoft.com/office/drawing/2014/main" val="3066767966"/>
                    </a:ext>
                  </a:extLst>
                </a:gridCol>
                <a:gridCol w="2670900">
                  <a:extLst>
                    <a:ext uri="{9D8B030D-6E8A-4147-A177-3AD203B41FA5}">
                      <a16:colId xmlns:a16="http://schemas.microsoft.com/office/drawing/2014/main" val="1140013154"/>
                    </a:ext>
                  </a:extLst>
                </a:gridCol>
              </a:tblGrid>
              <a:tr h="40114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Optimal position of 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Bus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59790"/>
                  </a:ext>
                </a:extLst>
              </a:tr>
              <a:tr h="40114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Value of 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1.4218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23322"/>
                  </a:ext>
                </a:extLst>
              </a:tr>
              <a:tr h="40114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Power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26827"/>
                  </a:ext>
                </a:extLst>
              </a:tr>
              <a:tr h="40114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Total Real Power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15.38kW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8083"/>
                  </a:ext>
                </a:extLst>
              </a:tr>
              <a:tr h="40114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Total Reactive Power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12.6565kVar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18948"/>
                  </a:ext>
                </a:extLst>
              </a:tr>
              <a:tr h="71170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Sum of Voltage Deviation of all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0.0581pu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69684"/>
                  </a:ext>
                </a:extLst>
              </a:tr>
              <a:tr h="72464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Lowest voltage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Bus 7</a:t>
                      </a:r>
                    </a:p>
                    <a:p>
                      <a:pPr lvl="0"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(0.988059pu)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6562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C27DA1C-055C-9A85-FC7E-BCB256B0921B}"/>
              </a:ext>
            </a:extLst>
          </p:cNvPr>
          <p:cNvSpPr txBox="1"/>
          <p:nvPr/>
        </p:nvSpPr>
        <p:spPr>
          <a:xfrm>
            <a:off x="8146256" y="1156272"/>
            <a:ext cx="2655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Voltage Profile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78392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6A713-8C03-2180-A9BD-8EFF8A14FF90}"/>
              </a:ext>
            </a:extLst>
          </p:cNvPr>
          <p:cNvSpPr txBox="1"/>
          <p:nvPr/>
        </p:nvSpPr>
        <p:spPr>
          <a:xfrm>
            <a:off x="582817" y="421497"/>
            <a:ext cx="103361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Results (After one DG placement) for IEEE 69 Bus Radial System</a:t>
            </a:r>
            <a:endParaRPr lang="en-US" sz="2400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D12652AB-2627-E73F-BEE6-1C224F42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572410"/>
            <a:ext cx="5934075" cy="42180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591E76-4FA3-844E-B737-01E7277F9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65885"/>
              </p:ext>
            </p:extLst>
          </p:nvPr>
        </p:nvGraphicFramePr>
        <p:xfrm>
          <a:off x="670705" y="1610247"/>
          <a:ext cx="5805201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7323">
                  <a:extLst>
                    <a:ext uri="{9D8B030D-6E8A-4147-A177-3AD203B41FA5}">
                      <a16:colId xmlns:a16="http://schemas.microsoft.com/office/drawing/2014/main" val="3066767966"/>
                    </a:ext>
                  </a:extLst>
                </a:gridCol>
                <a:gridCol w="2457878">
                  <a:extLst>
                    <a:ext uri="{9D8B030D-6E8A-4147-A177-3AD203B41FA5}">
                      <a16:colId xmlns:a16="http://schemas.microsoft.com/office/drawing/2014/main" val="1140013154"/>
                    </a:ext>
                  </a:extLst>
                </a:gridCol>
              </a:tblGrid>
              <a:tr h="40114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Optimal position of 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Bus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59790"/>
                  </a:ext>
                </a:extLst>
              </a:tr>
              <a:tr h="40114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Value of 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1.5131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23322"/>
                  </a:ext>
                </a:extLst>
              </a:tr>
              <a:tr h="40114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Power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26827"/>
                  </a:ext>
                </a:extLst>
              </a:tr>
              <a:tr h="40114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Total Real Power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25.7675kW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8083"/>
                  </a:ext>
                </a:extLst>
              </a:tr>
              <a:tr h="401142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Total Reactive Power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14.3269kVar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418948"/>
                  </a:ext>
                </a:extLst>
              </a:tr>
              <a:tr h="711705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Sum of Voltage Deviation of all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0.2430pu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69684"/>
                  </a:ext>
                </a:extLst>
              </a:tr>
              <a:tr h="72464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7030A0"/>
                          </a:solidFill>
                        </a:rPr>
                        <a:t>Lowest voltage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Bus 65</a:t>
                      </a:r>
                    </a:p>
                    <a:p>
                      <a:pPr lvl="0"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(0.9814pu)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2656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070E74-4B8E-6C87-8081-FCE1BF4078E4}"/>
              </a:ext>
            </a:extLst>
          </p:cNvPr>
          <p:cNvSpPr txBox="1"/>
          <p:nvPr/>
        </p:nvSpPr>
        <p:spPr>
          <a:xfrm>
            <a:off x="7984331" y="1062037"/>
            <a:ext cx="2655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Voltage Profile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403255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A8DBB-8925-484D-DFDF-E000805DD874}"/>
              </a:ext>
            </a:extLst>
          </p:cNvPr>
          <p:cNvSpPr txBox="1"/>
          <p:nvPr/>
        </p:nvSpPr>
        <p:spPr>
          <a:xfrm>
            <a:off x="332703" y="185133"/>
            <a:ext cx="70726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Maximum Effective DG Number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5CF90-EC7C-7DBC-5B2F-90ED3E63E620}"/>
              </a:ext>
            </a:extLst>
          </p:cNvPr>
          <p:cNvSpPr txBox="1"/>
          <p:nvPr/>
        </p:nvSpPr>
        <p:spPr>
          <a:xfrm>
            <a:off x="332703" y="804929"/>
            <a:ext cx="49100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IEEE 33 BUS Test System</a:t>
            </a:r>
            <a:endParaRPr lang="en-US" sz="2400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8B6EC08-70CD-3176-4918-81DF9CEF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8" y="1617448"/>
            <a:ext cx="4331592" cy="3239367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209F4C07-F342-A535-0075-2AFE3411D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062" y="1621093"/>
            <a:ext cx="4426970" cy="3287563"/>
          </a:xfrm>
          <a:prstGeom prst="rect">
            <a:avLst/>
          </a:prstGeom>
        </p:spPr>
      </p:pic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AAB8BD3-5D59-15CE-4D15-2B3D3ECEA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192" y="1713433"/>
            <a:ext cx="4151168" cy="3151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FB53C8-E896-C701-8801-DE8AE61BCD60}"/>
              </a:ext>
            </a:extLst>
          </p:cNvPr>
          <p:cNvSpPr txBox="1"/>
          <p:nvPr/>
        </p:nvSpPr>
        <p:spPr>
          <a:xfrm>
            <a:off x="1062431" y="5288856"/>
            <a:ext cx="1108119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cs typeface="Calibri"/>
              </a:rPr>
              <a:t>Deployed DG Number &gt; 4 --&gt; Improvement rate drastically falls</a:t>
            </a:r>
          </a:p>
          <a:p>
            <a:r>
              <a:rPr lang="en-US" sz="2800">
                <a:solidFill>
                  <a:srgbClr val="FF0000"/>
                </a:solidFill>
                <a:ea typeface="+mn-lt"/>
                <a:cs typeface="+mn-lt"/>
              </a:rPr>
              <a:t>Deployed DG Number &gt; 9 --&gt; Fluctuation appears instead of improvement</a:t>
            </a:r>
            <a:endParaRPr 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9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A8DBB-8925-484D-DFDF-E000805DD874}"/>
              </a:ext>
            </a:extLst>
          </p:cNvPr>
          <p:cNvSpPr txBox="1"/>
          <p:nvPr/>
        </p:nvSpPr>
        <p:spPr>
          <a:xfrm>
            <a:off x="332703" y="185133"/>
            <a:ext cx="70726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Maximum Effective DG Number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5CF90-EC7C-7DBC-5B2F-90ED3E63E620}"/>
              </a:ext>
            </a:extLst>
          </p:cNvPr>
          <p:cNvSpPr txBox="1"/>
          <p:nvPr/>
        </p:nvSpPr>
        <p:spPr>
          <a:xfrm>
            <a:off x="332703" y="804929"/>
            <a:ext cx="49100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IEEE 15 BUS Test System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B53C8-E896-C701-8801-DE8AE61BCD60}"/>
              </a:ext>
            </a:extLst>
          </p:cNvPr>
          <p:cNvSpPr txBox="1"/>
          <p:nvPr/>
        </p:nvSpPr>
        <p:spPr>
          <a:xfrm>
            <a:off x="1261916" y="5222456"/>
            <a:ext cx="1108119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cs typeface="Calibri"/>
              </a:rPr>
              <a:t>Deployed DG </a:t>
            </a:r>
            <a:r>
              <a:rPr lang="en-US" sz="2800">
                <a:solidFill>
                  <a:srgbClr val="FF0000"/>
                </a:solidFill>
                <a:ea typeface="+mn-lt"/>
                <a:cs typeface="+mn-lt"/>
              </a:rPr>
              <a:t>Number</a:t>
            </a:r>
            <a:r>
              <a:rPr lang="en-US" sz="2800">
                <a:solidFill>
                  <a:srgbClr val="FF0000"/>
                </a:solidFill>
                <a:cs typeface="Calibri"/>
              </a:rPr>
              <a:t> &gt; 3 --&gt; Improvement rate drastically falls</a:t>
            </a:r>
          </a:p>
          <a:p>
            <a:r>
              <a:rPr lang="en-US" sz="2800">
                <a:solidFill>
                  <a:srgbClr val="FF0000"/>
                </a:solidFill>
                <a:ea typeface="+mn-lt"/>
                <a:cs typeface="+mn-lt"/>
              </a:rPr>
              <a:t>Deployed DG Number &gt; 3 --&gt; Fluctuation appears instead of improvement</a:t>
            </a:r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EF62FC9-4484-D833-3FF3-541E1B1C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" y="1617448"/>
            <a:ext cx="4192072" cy="3140144"/>
          </a:xfrm>
          <a:prstGeom prst="rect">
            <a:avLst/>
          </a:prstGeom>
        </p:spPr>
      </p:pic>
      <p:pic>
        <p:nvPicPr>
          <p:cNvPr id="9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6B74542C-F2FA-CF89-A94A-FB160361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808" y="1617448"/>
            <a:ext cx="4299396" cy="3204539"/>
          </a:xfrm>
          <a:prstGeom prst="rect">
            <a:avLst/>
          </a:prstGeom>
        </p:spPr>
      </p:pic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348BE6B-4DD2-D103-944B-4B9607FFD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527" y="1617448"/>
            <a:ext cx="4342325" cy="32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01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A8DBB-8925-484D-DFDF-E000805DD874}"/>
              </a:ext>
            </a:extLst>
          </p:cNvPr>
          <p:cNvSpPr txBox="1"/>
          <p:nvPr/>
        </p:nvSpPr>
        <p:spPr>
          <a:xfrm>
            <a:off x="332703" y="185133"/>
            <a:ext cx="70726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cs typeface="Calibri"/>
              </a:rPr>
              <a:t>Maximum Effective DG Number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5CF90-EC7C-7DBC-5B2F-90ED3E63E620}"/>
              </a:ext>
            </a:extLst>
          </p:cNvPr>
          <p:cNvSpPr txBox="1"/>
          <p:nvPr/>
        </p:nvSpPr>
        <p:spPr>
          <a:xfrm>
            <a:off x="332703" y="804929"/>
            <a:ext cx="49100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IEEE 69 BUS Test System</a:t>
            </a: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B53C8-E896-C701-8801-DE8AE61BCD60}"/>
              </a:ext>
            </a:extLst>
          </p:cNvPr>
          <p:cNvSpPr txBox="1"/>
          <p:nvPr/>
        </p:nvSpPr>
        <p:spPr>
          <a:xfrm>
            <a:off x="1341409" y="5240552"/>
            <a:ext cx="1108119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cs typeface="Calibri"/>
              </a:rPr>
              <a:t>Deployed DG </a:t>
            </a:r>
            <a:r>
              <a:rPr lang="en-US" sz="2800">
                <a:solidFill>
                  <a:srgbClr val="FF0000"/>
                </a:solidFill>
                <a:ea typeface="+mn-lt"/>
                <a:cs typeface="+mn-lt"/>
              </a:rPr>
              <a:t>Number</a:t>
            </a:r>
            <a:r>
              <a:rPr lang="en-US" sz="2800">
                <a:solidFill>
                  <a:srgbClr val="FF0000"/>
                </a:solidFill>
                <a:cs typeface="Calibri"/>
              </a:rPr>
              <a:t> &gt; 4 --&gt; Improvement rate drastically falls</a:t>
            </a:r>
          </a:p>
          <a:p>
            <a:r>
              <a:rPr lang="en-US" sz="2800">
                <a:solidFill>
                  <a:srgbClr val="FF0000"/>
                </a:solidFill>
                <a:ea typeface="+mn-lt"/>
                <a:cs typeface="+mn-lt"/>
              </a:rPr>
              <a:t>Deployed DG Number &gt; 6 --&gt; Fluctuation appears instead of improvement</a:t>
            </a:r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5F6FA4D-D1C0-4771-3DD6-F2CEE3CD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" y="1617448"/>
            <a:ext cx="4074016" cy="3054285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6902399-B705-D086-0BA0-99381AB38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287" y="1563786"/>
            <a:ext cx="4245735" cy="3172342"/>
          </a:xfrm>
          <a:prstGeom prst="rect">
            <a:avLst/>
          </a:prstGeom>
        </p:spPr>
      </p:pic>
      <p:pic>
        <p:nvPicPr>
          <p:cNvPr id="6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D49EDD8-2304-B02E-83D3-02B2B331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879" y="1445730"/>
            <a:ext cx="4556973" cy="340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1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2788E-0617-F9C2-5C86-7106B5278C58}"/>
              </a:ext>
            </a:extLst>
          </p:cNvPr>
          <p:cNvSpPr txBox="1"/>
          <p:nvPr/>
        </p:nvSpPr>
        <p:spPr>
          <a:xfrm>
            <a:off x="410514" y="187816"/>
            <a:ext cx="65467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rgbClr val="7030A0"/>
                </a:solidFill>
                <a:cs typeface="Calibri"/>
              </a:rPr>
              <a:t>Conclusion</a:t>
            </a:r>
            <a:endParaRPr lang="en-US" sz="3200" b="1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97086-78FB-6A03-A719-10CC9AA4DADF}"/>
              </a:ext>
            </a:extLst>
          </p:cNvPr>
          <p:cNvSpPr txBox="1"/>
          <p:nvPr/>
        </p:nvSpPr>
        <p:spPr>
          <a:xfrm>
            <a:off x="413196" y="709399"/>
            <a:ext cx="1090679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v"/>
            </a:pPr>
            <a:r>
              <a:rPr lang="en-US" sz="2800" b="1">
                <a:cs typeface="Calibri"/>
              </a:rPr>
              <a:t>Forward/backward Sweep Power Flow Method: </a:t>
            </a:r>
            <a:r>
              <a:rPr lang="en-US" sz="2800">
                <a:cs typeface="Calibri"/>
              </a:rPr>
              <a:t>Three different radial distribution systems are analyzed through forward backward power flow method.</a:t>
            </a:r>
          </a:p>
          <a:p>
            <a:pPr marL="285750" indent="-285750" algn="just">
              <a:buFont typeface="Wingdings"/>
              <a:buChar char="v"/>
            </a:pPr>
            <a:r>
              <a:rPr lang="en-US" sz="2800" b="1">
                <a:cs typeface="Calibri"/>
              </a:rPr>
              <a:t>Improvement in Voltage, Power Loss: </a:t>
            </a:r>
            <a:r>
              <a:rPr lang="en-US" sz="2800">
                <a:cs typeface="Calibri"/>
              </a:rPr>
              <a:t>With inclusion of optimum sized DG in optimum bus using</a:t>
            </a:r>
            <a:r>
              <a:rPr lang="en-US" sz="2800">
                <a:ea typeface="+mn-lt"/>
                <a:cs typeface="+mn-lt"/>
              </a:rPr>
              <a:t> Genetic Algorithm</a:t>
            </a:r>
            <a:r>
              <a:rPr lang="en-US" sz="2800">
                <a:cs typeface="Calibri"/>
              </a:rPr>
              <a:t>, voltage and power loss profile get improved.</a:t>
            </a:r>
          </a:p>
          <a:p>
            <a:pPr marL="285750" indent="-285750" algn="just">
              <a:buFont typeface="Wingdings"/>
              <a:buChar char="v"/>
            </a:pPr>
            <a:r>
              <a:rPr lang="en-US" sz="2800" b="1">
                <a:cs typeface="Calibri"/>
              </a:rPr>
              <a:t>Effective Total DG Number: </a:t>
            </a:r>
            <a:r>
              <a:rPr lang="en-US" sz="2800">
                <a:cs typeface="Calibri"/>
              </a:rPr>
              <a:t>For different system, effective DG number up to which improvement is satisfactory is evaluated.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59D1C-4D2B-F9AA-3FAC-C57F3E1A63F8}"/>
              </a:ext>
            </a:extLst>
          </p:cNvPr>
          <p:cNvSpPr txBox="1"/>
          <p:nvPr/>
        </p:nvSpPr>
        <p:spPr>
          <a:xfrm>
            <a:off x="410513" y="4212464"/>
            <a:ext cx="65467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cs typeface="Calibri"/>
              </a:rPr>
              <a:t>Future Work</a:t>
            </a:r>
            <a:endParaRPr lang="en-US" sz="3200" b="1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C4DF-64DE-9EBA-750C-951E51CC3B53}"/>
              </a:ext>
            </a:extLst>
          </p:cNvPr>
          <p:cNvSpPr txBox="1"/>
          <p:nvPr/>
        </p:nvSpPr>
        <p:spPr>
          <a:xfrm>
            <a:off x="407830" y="4802746"/>
            <a:ext cx="1054457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2800">
                <a:cs typeface="Calibri" panose="020F0502020204030204"/>
              </a:rPr>
              <a:t>Optimization for transmission system.</a:t>
            </a:r>
          </a:p>
          <a:p>
            <a:pPr marL="285750" indent="-285750">
              <a:buFont typeface="Wingdings"/>
              <a:buChar char="v"/>
            </a:pPr>
            <a:r>
              <a:rPr lang="en-US" sz="2800">
                <a:cs typeface="Calibri" panose="020F0502020204030204"/>
              </a:rPr>
              <a:t>Comparison between different type of dg source </a:t>
            </a:r>
            <a:r>
              <a:rPr lang="en-US" sz="2800" err="1">
                <a:cs typeface="Calibri" panose="020F0502020204030204"/>
              </a:rPr>
              <a:t>i.e</a:t>
            </a:r>
            <a:r>
              <a:rPr lang="en-US" sz="2800">
                <a:cs typeface="Calibri" panose="020F0502020204030204"/>
              </a:rPr>
              <a:t> fossil fuel, renewable energy etc.</a:t>
            </a:r>
          </a:p>
          <a:p>
            <a:pPr marL="285750" indent="-285750">
              <a:buFont typeface="Wingdings"/>
              <a:buChar char="v"/>
            </a:pPr>
            <a:r>
              <a:rPr lang="en-US" sz="2800">
                <a:cs typeface="Calibri" panose="020F0502020204030204"/>
              </a:rPr>
              <a:t>Inclusion of cost in the objective function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0791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6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6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5B78010E-8975-A1D6-D1B3-8E4A9004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1" y="2574"/>
            <a:ext cx="10905066" cy="262428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907066-C03F-7033-9F2D-F9409A05CF62}"/>
              </a:ext>
            </a:extLst>
          </p:cNvPr>
          <p:cNvSpPr txBox="1"/>
          <p:nvPr/>
        </p:nvSpPr>
        <p:spPr>
          <a:xfrm>
            <a:off x="2159894" y="1046408"/>
            <a:ext cx="77139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78DAE20-0BCE-F4D7-6A09-7FC5460D2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033" y="2404930"/>
            <a:ext cx="6027312" cy="31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5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60E90-AC18-4E98-A9BE-47996BDBE9E0}"/>
              </a:ext>
            </a:extLst>
          </p:cNvPr>
          <p:cNvSpPr txBox="1"/>
          <p:nvPr/>
        </p:nvSpPr>
        <p:spPr>
          <a:xfrm>
            <a:off x="589348" y="289410"/>
            <a:ext cx="2416111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2180E-0677-4C70-884C-E2607A7DC543}"/>
              </a:ext>
            </a:extLst>
          </p:cNvPr>
          <p:cNvSpPr txBox="1"/>
          <p:nvPr/>
        </p:nvSpPr>
        <p:spPr>
          <a:xfrm>
            <a:off x="589348" y="1111374"/>
            <a:ext cx="10835515" cy="53860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>
                <a:solidFill>
                  <a:srgbClr val="002060"/>
                </a:solidFill>
              </a:rPr>
              <a:t>Optimal Placement of Distributed Generator (DG)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>
                <a:solidFill>
                  <a:srgbClr val="7030A0"/>
                </a:solidFill>
              </a:rPr>
              <a:t>Finding out optimized size of DG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>
                <a:solidFill>
                  <a:srgbClr val="0070C0"/>
                </a:solidFill>
              </a:rPr>
              <a:t>Improving the voltage profile of the system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4000">
              <a:solidFill>
                <a:srgbClr val="7030A0"/>
              </a:solidFill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>
                <a:solidFill>
                  <a:schemeClr val="accent6">
                    <a:lumMod val="75000"/>
                  </a:schemeClr>
                </a:solidFill>
              </a:rPr>
              <a:t>Reducing the real power loss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4000">
              <a:solidFill>
                <a:srgbClr val="7030A0"/>
              </a:solidFill>
              <a:cs typeface="Calibri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4000">
                <a:solidFill>
                  <a:srgbClr val="002060"/>
                </a:solidFill>
              </a:rPr>
              <a:t>Reducing the reactive power loss</a:t>
            </a:r>
            <a:r>
              <a:rPr lang="en-US" sz="3600">
                <a:solidFill>
                  <a:srgbClr val="002060"/>
                </a:solidFill>
                <a:cs typeface="Calibri"/>
              </a:rPr>
              <a:t> </a:t>
            </a:r>
            <a:r>
              <a:rPr lang="en-US" sz="3200"/>
              <a:t>	</a:t>
            </a:r>
            <a:r>
              <a:rPr lang="en-US" sz="2800"/>
              <a:t>	</a:t>
            </a: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13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B6204-CA1F-42F4-B87B-3BA92288F38D}"/>
              </a:ext>
            </a:extLst>
          </p:cNvPr>
          <p:cNvSpPr txBox="1"/>
          <p:nvPr/>
        </p:nvSpPr>
        <p:spPr>
          <a:xfrm>
            <a:off x="694512" y="253870"/>
            <a:ext cx="9073329" cy="105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rgbClr val="0070C0"/>
                </a:solidFill>
                <a:ea typeface="+mj-ea"/>
                <a:cs typeface="+mj-cs"/>
              </a:rPr>
              <a:t>Load Flow</a:t>
            </a:r>
            <a:r>
              <a:rPr lang="en-US" sz="3600" b="1" kern="1200">
                <a:solidFill>
                  <a:srgbClr val="0070C0"/>
                </a:solidFill>
                <a:ea typeface="+mj-ea"/>
                <a:cs typeface="+mj-cs"/>
              </a:rPr>
              <a:t>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385D1-AA36-4FDA-AC5A-26108A332ED0}"/>
              </a:ext>
            </a:extLst>
          </p:cNvPr>
          <p:cNvSpPr txBox="1"/>
          <p:nvPr/>
        </p:nvSpPr>
        <p:spPr>
          <a:xfrm>
            <a:off x="682991" y="1242777"/>
            <a:ext cx="10822969" cy="8117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b="0" i="0">
                <a:solidFill>
                  <a:srgbClr val="050505"/>
                </a:solidFill>
                <a:effectLst/>
              </a:rPr>
              <a:t>Load flow of the radial distribution system </a:t>
            </a:r>
            <a:r>
              <a:rPr lang="en-US" sz="3000">
                <a:solidFill>
                  <a:srgbClr val="050505"/>
                </a:solidFill>
              </a:rPr>
              <a:t>is</a:t>
            </a:r>
            <a:r>
              <a:rPr lang="en-US" sz="3000" b="0" i="0">
                <a:solidFill>
                  <a:srgbClr val="050505"/>
                </a:solidFill>
                <a:effectLst/>
              </a:rPr>
              <a:t> </a:t>
            </a:r>
            <a:r>
              <a:rPr lang="en-US" sz="3000">
                <a:solidFill>
                  <a:srgbClr val="050505"/>
                </a:solidFill>
              </a:rPr>
              <a:t>performed in forward-backward sweep power flow method.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b="0" i="0">
              <a:solidFill>
                <a:srgbClr val="050505"/>
              </a:solidFill>
              <a:effectLst/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400" i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B155C-A9EF-4AF3-9DBE-3A64EB7EFBA1}"/>
              </a:ext>
            </a:extLst>
          </p:cNvPr>
          <p:cNvSpPr txBox="1"/>
          <p:nvPr/>
        </p:nvSpPr>
        <p:spPr>
          <a:xfrm>
            <a:off x="694513" y="3277062"/>
            <a:ext cx="10811447" cy="27269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>
                <a:solidFill>
                  <a:srgbClr val="050505"/>
                </a:solidFill>
              </a:rPr>
              <a:t>Unidirectional power flow in radial system.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800" b="0" i="0">
              <a:solidFill>
                <a:srgbClr val="050505"/>
              </a:solidFill>
              <a:effectLst/>
              <a:cs typeface="Calibri"/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/>
              <a:t>High R/X ratio of radial system.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800" i="0">
              <a:effectLst/>
              <a:cs typeface="Calibri"/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/>
              <a:t>Poor convergence of typical methods like Gauss-Seidel and Newton-Raphson method.</a:t>
            </a:r>
            <a:endParaRPr lang="en-US" sz="2800" i="0">
              <a:effectLst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7E9D86-5544-49E2-B6B4-87EB202B4C06}"/>
              </a:ext>
            </a:extLst>
          </p:cNvPr>
          <p:cNvSpPr txBox="1"/>
          <p:nvPr/>
        </p:nvSpPr>
        <p:spPr>
          <a:xfrm>
            <a:off x="694513" y="2569721"/>
            <a:ext cx="9073329" cy="105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>
                <a:solidFill>
                  <a:srgbClr val="7030A0"/>
                </a:solidFill>
                <a:effectLst/>
              </a:rPr>
              <a:t>Reasons of using Forward-Backward method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kern="1200">
              <a:solidFill>
                <a:srgbClr val="0070C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589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C0E6A-5C30-33AE-6EE5-8501D5590032}"/>
              </a:ext>
            </a:extLst>
          </p:cNvPr>
          <p:cNvSpPr txBox="1"/>
          <p:nvPr/>
        </p:nvSpPr>
        <p:spPr>
          <a:xfrm>
            <a:off x="803185" y="348400"/>
            <a:ext cx="35496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Times New Roman"/>
                <a:cs typeface="Times New Roman"/>
              </a:rPr>
              <a:t>IEEE 33-Bus Radial System</a:t>
            </a:r>
            <a:endParaRPr lang="en-US" sz="2000"/>
          </a:p>
        </p:txBody>
      </p:sp>
      <p:pic>
        <p:nvPicPr>
          <p:cNvPr id="3" name="Picture 3" descr="Chart, diagram, schematic&#10;&#10;Description automatically generated">
            <a:extLst>
              <a:ext uri="{FF2B5EF4-FFF2-40B4-BE49-F238E27FC236}">
                <a16:creationId xmlns:a16="http://schemas.microsoft.com/office/drawing/2014/main" id="{CA43FA33-223D-72F1-F64F-3798B82C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62" y="838200"/>
            <a:ext cx="4024261" cy="4343400"/>
          </a:xfrm>
          <a:prstGeom prst="rect">
            <a:avLst/>
          </a:pr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36CC3888-1C2B-816E-8819-9703A6CC0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600" y="725755"/>
            <a:ext cx="5657850" cy="4208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E75006-3A9F-836C-9397-CA6D6B94F215}"/>
              </a:ext>
            </a:extLst>
          </p:cNvPr>
          <p:cNvSpPr txBox="1"/>
          <p:nvPr/>
        </p:nvSpPr>
        <p:spPr>
          <a:xfrm>
            <a:off x="8362120" y="313017"/>
            <a:ext cx="2655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Voltage Profile</a:t>
            </a:r>
            <a:endParaRPr lang="en-US" sz="20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090D3-4A87-FC9E-F1E6-3F72F807B1D1}"/>
              </a:ext>
            </a:extLst>
          </p:cNvPr>
          <p:cNvSpPr txBox="1"/>
          <p:nvPr/>
        </p:nvSpPr>
        <p:spPr>
          <a:xfrm>
            <a:off x="1216301" y="5318795"/>
            <a:ext cx="564352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Total Real Power Load (P)  = 3.715 MW</a:t>
            </a:r>
            <a:endParaRPr lang="en-US" sz="2400">
              <a:solidFill>
                <a:srgbClr val="0070C0"/>
              </a:solidFill>
              <a:latin typeface="Times New Roman"/>
              <a:cs typeface="Calibri"/>
            </a:endParaRPr>
          </a:p>
          <a:p>
            <a:r>
              <a:rPr lang="en-GB" sz="240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Total Reactive Power Load (Q) = 2.3 </a:t>
            </a:r>
            <a:r>
              <a:rPr lang="en-GB" sz="2400" err="1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MVar</a:t>
            </a:r>
            <a:endParaRPr lang="en-GB" sz="2400">
              <a:solidFill>
                <a:srgbClr val="0070C0"/>
              </a:solidFill>
              <a:latin typeface="Times New Roman"/>
              <a:cs typeface="Calibri"/>
            </a:endParaRPr>
          </a:p>
          <a:p>
            <a:r>
              <a:rPr lang="en-GB" sz="240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Base kV = 12.66 kV </a:t>
            </a:r>
            <a:endParaRPr lang="en-GB" sz="2400">
              <a:solidFill>
                <a:srgbClr val="0070C0"/>
              </a:solidFill>
              <a:latin typeface="Times New Roman"/>
              <a:cs typeface="Calibri"/>
            </a:endParaRPr>
          </a:p>
          <a:p>
            <a:r>
              <a:rPr lang="en-GB" sz="240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Base power = 1 MVA</a:t>
            </a:r>
            <a:endParaRPr lang="en-GB" sz="240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3B26A-C6DC-69D0-8950-3FD7EB2D7D63}"/>
              </a:ext>
            </a:extLst>
          </p:cNvPr>
          <p:cNvSpPr txBox="1"/>
          <p:nvPr/>
        </p:nvSpPr>
        <p:spPr>
          <a:xfrm>
            <a:off x="6859827" y="4911394"/>
            <a:ext cx="492549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Total Real Power Loss= 211 kW </a:t>
            </a:r>
            <a:endParaRPr lang="en-US" sz="2400">
              <a:solidFill>
                <a:srgbClr val="7030A0"/>
              </a:solidFill>
              <a:latin typeface="Times New Roman"/>
              <a:cs typeface="Calibri"/>
            </a:endParaRPr>
          </a:p>
          <a:p>
            <a:r>
              <a:rPr lang="en-GB" sz="24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Total Reactive Power Loss = 143 </a:t>
            </a:r>
            <a:r>
              <a:rPr lang="en-GB" sz="2400" err="1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kVar</a:t>
            </a:r>
            <a:endParaRPr lang="en-GB" sz="2400">
              <a:solidFill>
                <a:srgbClr val="7030A0"/>
              </a:solidFill>
              <a:latin typeface="Times New Roman"/>
              <a:cs typeface="Calibri"/>
            </a:endParaRPr>
          </a:p>
          <a:p>
            <a:r>
              <a:rPr lang="en-GB" sz="24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Sum(Abs(1-voltage_pu)) =1.8045pu</a:t>
            </a:r>
            <a:endParaRPr lang="en-GB" sz="2400">
              <a:solidFill>
                <a:srgbClr val="7030A0"/>
              </a:solidFill>
              <a:latin typeface="Times New Roman"/>
              <a:cs typeface="Calibri"/>
            </a:endParaRPr>
          </a:p>
          <a:p>
            <a:r>
              <a:rPr lang="en-GB" sz="24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Bus 13 has lowest voltage </a:t>
            </a:r>
            <a:r>
              <a:rPr lang="en-SG" sz="24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0.9037772</a:t>
            </a:r>
            <a:r>
              <a:rPr lang="en-GB" sz="2400" err="1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pu</a:t>
            </a:r>
            <a:endParaRPr lang="en-GB" sz="2400">
              <a:solidFill>
                <a:srgbClr val="7030A0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47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B7705-19BC-2790-6D16-8556C8720347}"/>
              </a:ext>
            </a:extLst>
          </p:cNvPr>
          <p:cNvSpPr txBox="1"/>
          <p:nvPr/>
        </p:nvSpPr>
        <p:spPr>
          <a:xfrm>
            <a:off x="735970" y="193459"/>
            <a:ext cx="47863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Times New Roman"/>
                <a:cs typeface="Times New Roman"/>
              </a:rPr>
              <a:t>Distributed Generator (DG)</a:t>
            </a:r>
            <a:endParaRPr lang="en-US" sz="280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B3A27-1093-AF49-828E-744064DF7B4C}"/>
              </a:ext>
            </a:extLst>
          </p:cNvPr>
          <p:cNvSpPr txBox="1"/>
          <p:nvPr/>
        </p:nvSpPr>
        <p:spPr>
          <a:xfrm>
            <a:off x="735970" y="715257"/>
            <a:ext cx="9822656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Distributed Generator – Small scale source, connected near the customer side as a backup or to meet the local demand by supporting grid.</a:t>
            </a:r>
            <a:endParaRPr lang="en-US" sz="2400" b="1">
              <a:latin typeface="Times New Roman"/>
              <a:ea typeface="+mn-lt"/>
              <a:cs typeface="+mn-lt"/>
            </a:endParaRPr>
          </a:p>
          <a:p>
            <a:endParaRPr lang="en-US" sz="2400">
              <a:latin typeface="Times New Roman"/>
              <a:ea typeface="+mn-lt"/>
              <a:cs typeface="+mn-lt"/>
            </a:endParaRPr>
          </a:p>
          <a:p>
            <a:r>
              <a:rPr lang="en-US" sz="2800" b="1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DG Types</a:t>
            </a:r>
          </a:p>
          <a:p>
            <a:pPr marL="285750" indent="-285750">
              <a:buFont typeface="Wingdings"/>
              <a:buChar char="Ø"/>
            </a:pPr>
            <a:r>
              <a:rPr lang="en-US" sz="2400" b="1">
                <a:latin typeface="Times New Roman"/>
                <a:ea typeface="+mn-lt"/>
                <a:cs typeface="+mn-lt"/>
              </a:rPr>
              <a:t>P type DG</a:t>
            </a:r>
            <a:r>
              <a:rPr lang="en-US" sz="2400">
                <a:latin typeface="Times New Roman"/>
                <a:ea typeface="+mn-lt"/>
                <a:cs typeface="+mn-lt"/>
              </a:rPr>
              <a:t>: Can only provide active power (P) to the grid.</a:t>
            </a:r>
            <a:endParaRPr lang="en-US" sz="240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b="1">
                <a:latin typeface="Times New Roman"/>
                <a:ea typeface="+mn-lt"/>
                <a:cs typeface="+mn-lt"/>
              </a:rPr>
              <a:t>Q type DG:</a:t>
            </a:r>
            <a:r>
              <a:rPr lang="en-US" sz="2400">
                <a:latin typeface="Times New Roman"/>
                <a:ea typeface="+mn-lt"/>
                <a:cs typeface="+mn-lt"/>
              </a:rPr>
              <a:t> Can only provide reactive power (Q) to the grid.</a:t>
            </a:r>
            <a:endParaRPr lang="en-US" sz="240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b="1">
                <a:latin typeface="Times New Roman"/>
                <a:ea typeface="+mn-lt"/>
                <a:cs typeface="+mn-lt"/>
              </a:rPr>
              <a:t>Delivering both P and Q: </a:t>
            </a:r>
            <a:r>
              <a:rPr lang="en-US" sz="2400">
                <a:latin typeface="Times New Roman"/>
                <a:ea typeface="+mn-lt"/>
                <a:cs typeface="+mn-lt"/>
              </a:rPr>
              <a:t>This type of DG can provide both active and reactive power to the grid.</a:t>
            </a:r>
            <a:endParaRPr lang="en-US" sz="2400">
              <a:latin typeface="Times New Roman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b="1">
                <a:latin typeface="Times New Roman"/>
                <a:ea typeface="+mn-lt"/>
                <a:cs typeface="+mn-lt"/>
              </a:rPr>
              <a:t>Delivering P, consuming Q:</a:t>
            </a:r>
            <a:r>
              <a:rPr lang="en-US" sz="2400">
                <a:latin typeface="Times New Roman"/>
                <a:ea typeface="+mn-lt"/>
                <a:cs typeface="+mn-lt"/>
              </a:rPr>
              <a:t> This DG can provide active power but consume reactive power.</a:t>
            </a:r>
            <a:endParaRPr lang="en-US" sz="2400">
              <a:latin typeface="Times New Roman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66E08-67DC-736A-6FD3-770828A1ED87}"/>
              </a:ext>
            </a:extLst>
          </p:cNvPr>
          <p:cNvSpPr txBox="1"/>
          <p:nvPr/>
        </p:nvSpPr>
        <p:spPr>
          <a:xfrm>
            <a:off x="1195504" y="5670460"/>
            <a:ext cx="99248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The DG that is used for this project &gt; Can supply both Pand Q. It is modelled as a negative load for the respective bus.</a:t>
            </a:r>
          </a:p>
        </p:txBody>
      </p:sp>
    </p:spTree>
    <p:extLst>
      <p:ext uri="{BB962C8B-B14F-4D97-AF65-F5344CB8AC3E}">
        <p14:creationId xmlns:p14="http://schemas.microsoft.com/office/powerpoint/2010/main" val="257366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6F131F-0182-46D5-BC2C-A5F60187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57" y="140263"/>
            <a:ext cx="4869559" cy="3446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36CEB5-08FE-4843-9DFE-6A9A79668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857" y="3586286"/>
            <a:ext cx="4869559" cy="3225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1A6C1-7FB3-E43B-44D5-F74B65EBD207}"/>
              </a:ext>
            </a:extLst>
          </p:cNvPr>
          <p:cNvSpPr txBox="1"/>
          <p:nvPr/>
        </p:nvSpPr>
        <p:spPr>
          <a:xfrm>
            <a:off x="1171876" y="426538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WORKFLOW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448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2">
            <a:extLst>
              <a:ext uri="{FF2B5EF4-FFF2-40B4-BE49-F238E27FC236}">
                <a16:creationId xmlns:a16="http://schemas.microsoft.com/office/drawing/2014/main" id="{8A88ADB6-0E99-4F86-D9BE-1C0B8AC2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44">
            <a:extLst>
              <a:ext uri="{FF2B5EF4-FFF2-40B4-BE49-F238E27FC236}">
                <a16:creationId xmlns:a16="http://schemas.microsoft.com/office/drawing/2014/main" id="{7ACADD96-867F-D52E-F83C-A95C2A22C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46">
            <a:extLst>
              <a:ext uri="{FF2B5EF4-FFF2-40B4-BE49-F238E27FC236}">
                <a16:creationId xmlns:a16="http://schemas.microsoft.com/office/drawing/2014/main" id="{AF50A820-0976-4AAE-FE61-5696D69F1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0127C09-631E-7EDC-3483-81975B6E3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597EF5-6A94-31AD-AE27-DBDC6845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Diagram 15">
                <a:extLst>
                  <a:ext uri="{FF2B5EF4-FFF2-40B4-BE49-F238E27FC236}">
                    <a16:creationId xmlns:a16="http://schemas.microsoft.com/office/drawing/2014/main" id="{D0610ED9-AD3D-481B-D7EC-F33373B3A9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93379202"/>
                  </p:ext>
                </p:extLst>
              </p:nvPr>
            </p:nvGraphicFramePr>
            <p:xfrm>
              <a:off x="1289902" y="2306847"/>
              <a:ext cx="10730862" cy="28918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6" name="Diagram 15">
                <a:extLst>
                  <a:ext uri="{FF2B5EF4-FFF2-40B4-BE49-F238E27FC236}">
                    <a16:creationId xmlns:a16="http://schemas.microsoft.com/office/drawing/2014/main" id="{D0610ED9-AD3D-481B-D7EC-F33373B3A9F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93379202"/>
                  </p:ext>
                </p:extLst>
              </p:nvPr>
            </p:nvGraphicFramePr>
            <p:xfrm>
              <a:off x="1289902" y="2306847"/>
              <a:ext cx="10730862" cy="289187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85679DC-5574-8F03-35FB-FCC0AF5EF9AD}"/>
              </a:ext>
            </a:extLst>
          </p:cNvPr>
          <p:cNvSpPr txBox="1"/>
          <p:nvPr/>
        </p:nvSpPr>
        <p:spPr>
          <a:xfrm>
            <a:off x="3196912" y="466402"/>
            <a:ext cx="61266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157DB8-24C5-60F8-07C3-2E3D989F0E93}"/>
              </a:ext>
            </a:extLst>
          </p:cNvPr>
          <p:cNvSpPr txBox="1"/>
          <p:nvPr/>
        </p:nvSpPr>
        <p:spPr>
          <a:xfrm>
            <a:off x="3606505" y="1402532"/>
            <a:ext cx="6097656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= w1*f1 +w2*f2 +w3*f3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F0B13-18E5-B761-18F8-FB2DA1F83025}"/>
              </a:ext>
            </a:extLst>
          </p:cNvPr>
          <p:cNvSpPr txBox="1"/>
          <p:nvPr/>
        </p:nvSpPr>
        <p:spPr>
          <a:xfrm>
            <a:off x="2019504" y="5314380"/>
            <a:ext cx="60976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u="sng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Assumptions:</a:t>
            </a:r>
            <a:r>
              <a:rPr lang="en-US" sz="32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Weights are linearly distributed. So w1=w2=w3=0.33</a:t>
            </a:r>
            <a:r>
              <a:rPr lang="en-US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33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96B0D-9D99-4540-02AD-82A4647D0299}"/>
              </a:ext>
            </a:extLst>
          </p:cNvPr>
          <p:cNvSpPr txBox="1"/>
          <p:nvPr/>
        </p:nvSpPr>
        <p:spPr>
          <a:xfrm>
            <a:off x="1360934" y="585819"/>
            <a:ext cx="1053915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ea typeface="+mn-lt"/>
                <a:cs typeface="+mn-lt"/>
              </a:rPr>
              <a:t>Results(for single dg placement):</a:t>
            </a:r>
            <a:endParaRPr lang="en-US" sz="2800">
              <a:latin typeface="Times New Roman"/>
            </a:endParaRPr>
          </a:p>
          <a:p>
            <a:endParaRPr lang="en-US" sz="1600" b="1">
              <a:latin typeface="Times New Roman"/>
              <a:ea typeface="+mn-lt"/>
              <a:cs typeface="+mn-lt"/>
            </a:endParaRPr>
          </a:p>
          <a:p>
            <a:r>
              <a:rPr lang="en-US" sz="1600" b="1">
                <a:latin typeface="Times New Roman"/>
                <a:ea typeface="+mn-lt"/>
                <a:cs typeface="+mn-lt"/>
              </a:rPr>
              <a:t>                                                                             </a:t>
            </a:r>
          </a:p>
          <a:p>
            <a:endParaRPr lang="en-US" sz="1600" b="1">
              <a:latin typeface="Times New Roman"/>
              <a:cs typeface="Calibri"/>
            </a:endParaRPr>
          </a:p>
          <a:p>
            <a:pPr algn="l"/>
            <a:endParaRPr lang="en-US" b="1">
              <a:latin typeface="Calibri" panose="020F0502020204030204"/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DE16E99-FD09-52E7-4DFE-D0BE5390A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735828"/>
              </p:ext>
            </p:extLst>
          </p:nvPr>
        </p:nvGraphicFramePr>
        <p:xfrm>
          <a:off x="1489753" y="1541125"/>
          <a:ext cx="9232844" cy="462789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16422">
                  <a:extLst>
                    <a:ext uri="{9D8B030D-6E8A-4147-A177-3AD203B41FA5}">
                      <a16:colId xmlns:a16="http://schemas.microsoft.com/office/drawing/2014/main" val="2139764412"/>
                    </a:ext>
                  </a:extLst>
                </a:gridCol>
                <a:gridCol w="4616422">
                  <a:extLst>
                    <a:ext uri="{9D8B030D-6E8A-4147-A177-3AD203B41FA5}">
                      <a16:colId xmlns:a16="http://schemas.microsoft.com/office/drawing/2014/main" val="1791720811"/>
                    </a:ext>
                  </a:extLst>
                </a:gridCol>
              </a:tblGrid>
              <a:tr h="526145">
                <a:tc>
                  <a:txBody>
                    <a:bodyPr/>
                    <a:lstStyle/>
                    <a:p>
                      <a:pPr algn="l"/>
                      <a:r>
                        <a:rPr lang="en-US" sz="2800" b="0">
                          <a:solidFill>
                            <a:srgbClr val="002060"/>
                          </a:solidFill>
                          <a:latin typeface="Times New Roman"/>
                        </a:rPr>
                        <a:t>Dg 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>
                          <a:solidFill>
                            <a:srgbClr val="FF0000"/>
                          </a:solidFill>
                          <a:latin typeface="Times New Roman"/>
                        </a:rPr>
                        <a:t>Bus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32687"/>
                  </a:ext>
                </a:extLst>
              </a:tr>
              <a:tr h="526145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rgbClr val="002060"/>
                          </a:solidFill>
                          <a:latin typeface="Times New Roman"/>
                        </a:rPr>
                        <a:t>Dg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rgbClr val="FF0000"/>
                          </a:solidFill>
                          <a:latin typeface="Times New Roman"/>
                        </a:rPr>
                        <a:t>2 MW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971424"/>
                  </a:ext>
                </a:extLst>
              </a:tr>
              <a:tr h="526145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rgbClr val="002060"/>
                          </a:solidFill>
                          <a:latin typeface="Times New Roman"/>
                        </a:rPr>
                        <a:t>Percentage of the total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solidFill>
                            <a:srgbClr val="FF0000"/>
                          </a:solidFill>
                          <a:latin typeface="Times New Roman"/>
                        </a:rPr>
                        <a:t>53.835%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145988"/>
                  </a:ext>
                </a:extLst>
              </a:tr>
              <a:tr h="52614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>
                          <a:solidFill>
                            <a:srgbClr val="002060"/>
                          </a:solidFill>
                          <a:latin typeface="Times New Roman"/>
                        </a:rPr>
                        <a:t>Power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latin typeface="Times New Roman"/>
                        </a:rP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82548"/>
                  </a:ext>
                </a:extLst>
              </a:tr>
              <a:tr h="52614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>
                          <a:solidFill>
                            <a:srgbClr val="002060"/>
                          </a:solidFill>
                          <a:latin typeface="Times New Roman"/>
                        </a:rPr>
                        <a:t>Real power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FF0000"/>
                          </a:solidFill>
                        </a:rPr>
                        <a:t>83.9411 kW </a:t>
                      </a:r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34759"/>
                  </a:ext>
                </a:extLst>
              </a:tr>
              <a:tr h="52614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>
                          <a:solidFill>
                            <a:srgbClr val="002060"/>
                          </a:solidFill>
                          <a:latin typeface="Times New Roman"/>
                        </a:rPr>
                        <a:t>Reactive power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FF0000"/>
                          </a:solidFill>
                        </a:rPr>
                        <a:t>64.2178  kVAR</a:t>
                      </a:r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38553"/>
                  </a:ext>
                </a:extLst>
              </a:tr>
              <a:tr h="52614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>
                          <a:solidFill>
                            <a:srgbClr val="002060"/>
                          </a:solidFill>
                          <a:latin typeface="Times New Roman"/>
                        </a:rPr>
                        <a:t>Real power loss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FF0000"/>
                          </a:solidFill>
                        </a:rPr>
                        <a:t>60.217%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7716"/>
                  </a:ext>
                </a:extLst>
              </a:tr>
              <a:tr h="85469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002060"/>
                          </a:solidFill>
                          <a:latin typeface="Times New Roman"/>
                        </a:rPr>
                        <a:t>Reactive power loss improvement</a:t>
                      </a:r>
                      <a:endParaRPr lang="en-US" sz="280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800" b="0" i="0" u="none" strike="noStrike" noProof="0">
                          <a:solidFill>
                            <a:srgbClr val="FF0000"/>
                          </a:solidFill>
                        </a:rPr>
                        <a:t>55.092%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470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29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4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4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4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4E4DCD0-33D4-D6DB-4711-EFA1ED975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065" y="2143206"/>
            <a:ext cx="7015535" cy="3890101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A3BC2CD7-9D88-E5D4-4533-577488A105F3}"/>
              </a:ext>
            </a:extLst>
          </p:cNvPr>
          <p:cNvSpPr txBox="1"/>
          <p:nvPr/>
        </p:nvSpPr>
        <p:spPr>
          <a:xfrm>
            <a:off x="7662842" y="1810266"/>
            <a:ext cx="2365346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atin typeface="Times New Roman"/>
                <a:ea typeface="+mn-lt"/>
                <a:cs typeface="+mn-lt"/>
              </a:rPr>
              <a:t>V</a:t>
            </a:r>
            <a:r>
              <a:rPr lang="en-US" sz="2400" b="1">
                <a:latin typeface="Times New Roman"/>
                <a:ea typeface="+mn-lt"/>
                <a:cs typeface="Times New Roman"/>
              </a:rPr>
              <a:t>oltage Profile</a:t>
            </a:r>
            <a:endParaRPr lang="en-US" sz="2400" b="1"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928DF-564F-724E-8590-2744193ABDE1}"/>
              </a:ext>
            </a:extLst>
          </p:cNvPr>
          <p:cNvSpPr txBox="1"/>
          <p:nvPr/>
        </p:nvSpPr>
        <p:spPr>
          <a:xfrm>
            <a:off x="854467" y="623299"/>
            <a:ext cx="61266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</a:rPr>
              <a:t>Results(for single dg placement):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490E3-227F-5151-47B8-3506AA44C473}"/>
              </a:ext>
            </a:extLst>
          </p:cNvPr>
          <p:cNvSpPr txBox="1"/>
          <p:nvPr/>
        </p:nvSpPr>
        <p:spPr>
          <a:xfrm>
            <a:off x="877159" y="1638495"/>
            <a:ext cx="458232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>
                <a:latin typeface="Times New Roman"/>
                <a:cs typeface="Calibri" panose="020F0502020204030204"/>
              </a:rPr>
              <a:t>The summation of all the 33 absolute bus voltages deviations from the 1pu voltage  was found to be 0.4535pu  averaging 0.0137pu for a single bus.</a:t>
            </a:r>
            <a:endParaRPr lang="en-US" sz="2400"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endParaRPr lang="en-US" sz="2400">
              <a:latin typeface="Times New Roman"/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>
                <a:latin typeface="Times New Roman"/>
                <a:cs typeface="Calibri" panose="020F0502020204030204"/>
              </a:rPr>
              <a:t>The lowest voltage was found in bus 33 and the value was </a:t>
            </a:r>
            <a:r>
              <a:rPr lang="en-SG" sz="2400">
                <a:latin typeface="Times New Roman"/>
                <a:ea typeface="+mn-lt"/>
                <a:cs typeface="+mn-lt"/>
              </a:rPr>
              <a:t>0.957579pu. So, the lowest voltage was found in the range of 0.95pu-1.05pu.</a:t>
            </a:r>
            <a:endParaRPr lang="en-SG" sz="2400"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2511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2023-02-28T21:09:20Z</dcterms:modified>
</cp:coreProperties>
</file>