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AF6734-8AA3-443C-8CA0-AFDCBDAFA8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027605-CC2B-4119-A5F7-C4BCE83E29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7/30/2021 9:30:19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ABF3D05-F36F-4670-A506-C38BE1BD6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2021-07-30T15:30:20Z</dcterms:created>
  <dcterms:modified xsi:type="dcterms:W3CDTF">2021-07-30T15:30:20Z</dcterms:modified>
</cp:coreProperties>
</file>