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90904E-061D-4395-BAB5-59F7743FC5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29F2BD-6D23-4E1E-8E3D-C6F3108C8C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7/31/2021 5:39:03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9F4F2B9E-2C96-4BC4-8F2F-CDF0D3A764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2021-07-31T11:39:03Z</dcterms:created>
  <dcterms:modified xsi:type="dcterms:W3CDTF">2021-07-31T11:39:03Z</dcterms:modified>
</cp:coreProperties>
</file>