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0" r:id="rId3"/>
    <p:sldId id="257" r:id="rId4"/>
    <p:sldId id="268" r:id="rId5"/>
    <p:sldId id="258" r:id="rId6"/>
    <p:sldId id="262" r:id="rId7"/>
    <p:sldId id="274" r:id="rId8"/>
    <p:sldId id="263" r:id="rId9"/>
    <p:sldId id="266" r:id="rId10"/>
    <p:sldId id="272" r:id="rId11"/>
    <p:sldId id="265" r:id="rId12"/>
    <p:sldId id="275" r:id="rId13"/>
    <p:sldId id="269" r:id="rId14"/>
    <p:sldId id="276"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AA726-BB65-AD41-B5CD-4AE73157D0ED}" v="8" dt="2023-06-14T11:27:28.0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7"/>
    <p:restoredTop sz="84499"/>
  </p:normalViewPr>
  <p:slideViewPr>
    <p:cSldViewPr snapToGrid="0">
      <p:cViewPr varScale="1">
        <p:scale>
          <a:sx n="90" d="100"/>
          <a:sy n="90" d="100"/>
        </p:scale>
        <p:origin x="1720"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1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1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FF61C-2097-4A65-9831-1B6370EAAA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A00EB83-AC42-4A29-AC85-FC450473F48E}">
      <dgm:prSet/>
      <dgm:spPr/>
      <dgm:t>
        <a:bodyPr/>
        <a:lstStyle/>
        <a:p>
          <a:pPr>
            <a:lnSpc>
              <a:spcPct val="100000"/>
            </a:lnSpc>
          </a:pPr>
          <a:r>
            <a:rPr lang="en-GB" dirty="0"/>
            <a:t>D</a:t>
          </a:r>
          <a:r>
            <a:rPr lang="en-DE" dirty="0"/>
            <a:t>ata breaches</a:t>
          </a:r>
          <a:endParaRPr lang="en-US" dirty="0"/>
        </a:p>
      </dgm:t>
    </dgm:pt>
    <dgm:pt modelId="{27DAA990-6528-4075-9FB1-014A946678FC}" type="parTrans" cxnId="{833D1A04-2CF9-4B3E-B3AC-464FABF255D9}">
      <dgm:prSet/>
      <dgm:spPr/>
      <dgm:t>
        <a:bodyPr/>
        <a:lstStyle/>
        <a:p>
          <a:endParaRPr lang="en-US"/>
        </a:p>
      </dgm:t>
    </dgm:pt>
    <dgm:pt modelId="{3C2115CE-DD88-4D87-B549-1D43AC9AEC3E}" type="sibTrans" cxnId="{833D1A04-2CF9-4B3E-B3AC-464FABF255D9}">
      <dgm:prSet/>
      <dgm:spPr/>
      <dgm:t>
        <a:bodyPr/>
        <a:lstStyle/>
        <a:p>
          <a:pPr>
            <a:lnSpc>
              <a:spcPct val="100000"/>
            </a:lnSpc>
          </a:pPr>
          <a:endParaRPr lang="en-US"/>
        </a:p>
      </dgm:t>
    </dgm:pt>
    <dgm:pt modelId="{A024677B-A1C7-4AC1-9952-392E42767CA1}">
      <dgm:prSet/>
      <dgm:spPr/>
      <dgm:t>
        <a:bodyPr/>
        <a:lstStyle/>
        <a:p>
          <a:pPr>
            <a:lnSpc>
              <a:spcPct val="100000"/>
            </a:lnSpc>
          </a:pPr>
          <a:r>
            <a:rPr lang="en-DE" dirty="0"/>
            <a:t>Unauthorised price modification</a:t>
          </a:r>
          <a:endParaRPr lang="en-US" dirty="0"/>
        </a:p>
      </dgm:t>
    </dgm:pt>
    <dgm:pt modelId="{C1E2AF6A-0181-497B-AF54-FA3CE341E146}" type="parTrans" cxnId="{CB0FB31B-FECA-487D-92A1-FA9B188451F8}">
      <dgm:prSet/>
      <dgm:spPr/>
      <dgm:t>
        <a:bodyPr/>
        <a:lstStyle/>
        <a:p>
          <a:endParaRPr lang="en-US"/>
        </a:p>
      </dgm:t>
    </dgm:pt>
    <dgm:pt modelId="{E9BAE40D-0142-477F-ADF8-E2A3725AB8B0}" type="sibTrans" cxnId="{CB0FB31B-FECA-487D-92A1-FA9B188451F8}">
      <dgm:prSet/>
      <dgm:spPr/>
      <dgm:t>
        <a:bodyPr/>
        <a:lstStyle/>
        <a:p>
          <a:pPr>
            <a:lnSpc>
              <a:spcPct val="100000"/>
            </a:lnSpc>
          </a:pPr>
          <a:endParaRPr lang="en-US"/>
        </a:p>
      </dgm:t>
    </dgm:pt>
    <dgm:pt modelId="{E8AA0996-909A-45D7-867A-F00545BAAAF2}">
      <dgm:prSet/>
      <dgm:spPr/>
      <dgm:t>
        <a:bodyPr/>
        <a:lstStyle/>
        <a:p>
          <a:pPr>
            <a:lnSpc>
              <a:spcPct val="100000"/>
            </a:lnSpc>
          </a:pPr>
          <a:r>
            <a:rPr lang="en-GB" dirty="0"/>
            <a:t>Website Downtime Due to Hardware Failure</a:t>
          </a:r>
          <a:endParaRPr lang="en-US" dirty="0"/>
        </a:p>
      </dgm:t>
    </dgm:pt>
    <dgm:pt modelId="{99D82072-9A3B-40E5-AD43-95F1566999E2}" type="parTrans" cxnId="{15384397-018A-4B1C-BC1D-BA9EE38D5BE7}">
      <dgm:prSet/>
      <dgm:spPr/>
      <dgm:t>
        <a:bodyPr/>
        <a:lstStyle/>
        <a:p>
          <a:endParaRPr lang="en-US"/>
        </a:p>
      </dgm:t>
    </dgm:pt>
    <dgm:pt modelId="{3CAEE433-675C-4621-ABEC-DBC3A703F415}" type="sibTrans" cxnId="{15384397-018A-4B1C-BC1D-BA9EE38D5BE7}">
      <dgm:prSet/>
      <dgm:spPr/>
      <dgm:t>
        <a:bodyPr/>
        <a:lstStyle/>
        <a:p>
          <a:pPr>
            <a:lnSpc>
              <a:spcPct val="100000"/>
            </a:lnSpc>
          </a:pPr>
          <a:endParaRPr lang="en-US"/>
        </a:p>
      </dgm:t>
    </dgm:pt>
    <dgm:pt modelId="{FDC01F53-5D5A-4E4E-8EF7-B2220F7846A0}">
      <dgm:prSet/>
      <dgm:spPr/>
      <dgm:t>
        <a:bodyPr/>
        <a:lstStyle/>
        <a:p>
          <a:pPr>
            <a:lnSpc>
              <a:spcPct val="100000"/>
            </a:lnSpc>
          </a:pPr>
          <a:r>
            <a:rPr lang="en-GB" dirty="0"/>
            <a:t>Insufficient Security Controls</a:t>
          </a:r>
          <a:endParaRPr lang="en-US" dirty="0"/>
        </a:p>
      </dgm:t>
    </dgm:pt>
    <dgm:pt modelId="{5BCA1A9D-C8FD-43E4-B403-F429265EE752}" type="parTrans" cxnId="{E0660AB9-69C8-4EA2-B888-CC7F1DA678F3}">
      <dgm:prSet/>
      <dgm:spPr/>
      <dgm:t>
        <a:bodyPr/>
        <a:lstStyle/>
        <a:p>
          <a:endParaRPr lang="en-US"/>
        </a:p>
      </dgm:t>
    </dgm:pt>
    <dgm:pt modelId="{ABC88EAC-2860-413A-944F-91CB1A33A297}" type="sibTrans" cxnId="{E0660AB9-69C8-4EA2-B888-CC7F1DA678F3}">
      <dgm:prSet/>
      <dgm:spPr/>
      <dgm:t>
        <a:bodyPr/>
        <a:lstStyle/>
        <a:p>
          <a:pPr>
            <a:lnSpc>
              <a:spcPct val="100000"/>
            </a:lnSpc>
          </a:pPr>
          <a:endParaRPr lang="en-US"/>
        </a:p>
      </dgm:t>
    </dgm:pt>
    <dgm:pt modelId="{C570A7FF-9FF8-45D7-85DA-5A5F63391197}">
      <dgm:prSet/>
      <dgm:spPr/>
      <dgm:t>
        <a:bodyPr/>
        <a:lstStyle/>
        <a:p>
          <a:pPr>
            <a:lnSpc>
              <a:spcPct val="100000"/>
            </a:lnSpc>
          </a:pPr>
          <a:r>
            <a:rPr lang="en-GB" dirty="0"/>
            <a:t>Lack of Security Culture and Awareness</a:t>
          </a:r>
          <a:endParaRPr lang="en-US" dirty="0"/>
        </a:p>
      </dgm:t>
    </dgm:pt>
    <dgm:pt modelId="{498360B4-1BB8-4FF7-B168-97829AD010CC}" type="parTrans" cxnId="{FC603CA5-ACCF-4CC6-B91D-BA6213CF49A5}">
      <dgm:prSet/>
      <dgm:spPr/>
      <dgm:t>
        <a:bodyPr/>
        <a:lstStyle/>
        <a:p>
          <a:endParaRPr lang="en-US"/>
        </a:p>
      </dgm:t>
    </dgm:pt>
    <dgm:pt modelId="{0FB12FFE-5EDF-40AE-B9C5-48C8629528DA}" type="sibTrans" cxnId="{FC603CA5-ACCF-4CC6-B91D-BA6213CF49A5}">
      <dgm:prSet/>
      <dgm:spPr/>
      <dgm:t>
        <a:bodyPr/>
        <a:lstStyle/>
        <a:p>
          <a:endParaRPr lang="en-US"/>
        </a:p>
      </dgm:t>
    </dgm:pt>
    <dgm:pt modelId="{425C5AD4-F946-4D8B-B459-3036D385C114}" type="pres">
      <dgm:prSet presAssocID="{D95FF61C-2097-4A65-9831-1B6370EAAAD3}" presName="root" presStyleCnt="0">
        <dgm:presLayoutVars>
          <dgm:dir/>
          <dgm:resizeHandles val="exact"/>
        </dgm:presLayoutVars>
      </dgm:prSet>
      <dgm:spPr/>
    </dgm:pt>
    <dgm:pt modelId="{BAC1CC2F-1D41-4EF2-A4A5-9493B4BC438B}" type="pres">
      <dgm:prSet presAssocID="{D95FF61C-2097-4A65-9831-1B6370EAAAD3}" presName="container" presStyleCnt="0">
        <dgm:presLayoutVars>
          <dgm:dir/>
          <dgm:resizeHandles val="exact"/>
        </dgm:presLayoutVars>
      </dgm:prSet>
      <dgm:spPr/>
    </dgm:pt>
    <dgm:pt modelId="{DD217EAA-29B3-4199-90D1-22C8A580B68F}" type="pres">
      <dgm:prSet presAssocID="{8A00EB83-AC42-4A29-AC85-FC450473F48E}" presName="compNode" presStyleCnt="0"/>
      <dgm:spPr/>
    </dgm:pt>
    <dgm:pt modelId="{58365C18-A4C4-42C4-B8A9-68A1F3AFD5D2}" type="pres">
      <dgm:prSet presAssocID="{8A00EB83-AC42-4A29-AC85-FC450473F48E}" presName="iconBgRect" presStyleLbl="bgShp" presStyleIdx="0" presStyleCnt="5"/>
      <dgm:spPr/>
    </dgm:pt>
    <dgm:pt modelId="{92B9F592-5F59-41DA-92F3-E70200945DB4}" type="pres">
      <dgm:prSet presAssocID="{8A00EB83-AC42-4A29-AC85-FC450473F48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D445942-F172-4A9F-91D1-EB903C9AF8B3}" type="pres">
      <dgm:prSet presAssocID="{8A00EB83-AC42-4A29-AC85-FC450473F48E}" presName="spaceRect" presStyleCnt="0"/>
      <dgm:spPr/>
    </dgm:pt>
    <dgm:pt modelId="{EF84BE9A-2C92-4C1D-A988-F058F12DE10E}" type="pres">
      <dgm:prSet presAssocID="{8A00EB83-AC42-4A29-AC85-FC450473F48E}" presName="textRect" presStyleLbl="revTx" presStyleIdx="0" presStyleCnt="5">
        <dgm:presLayoutVars>
          <dgm:chMax val="1"/>
          <dgm:chPref val="1"/>
        </dgm:presLayoutVars>
      </dgm:prSet>
      <dgm:spPr/>
    </dgm:pt>
    <dgm:pt modelId="{4BF9E4DC-C93F-47C3-A693-8D24504BFC33}" type="pres">
      <dgm:prSet presAssocID="{3C2115CE-DD88-4D87-B549-1D43AC9AEC3E}" presName="sibTrans" presStyleLbl="sibTrans2D1" presStyleIdx="0" presStyleCnt="0"/>
      <dgm:spPr/>
    </dgm:pt>
    <dgm:pt modelId="{4282B680-3B64-44DE-BA8A-8B82168A4040}" type="pres">
      <dgm:prSet presAssocID="{A024677B-A1C7-4AC1-9952-392E42767CA1}" presName="compNode" presStyleCnt="0"/>
      <dgm:spPr/>
    </dgm:pt>
    <dgm:pt modelId="{8F75C7B2-3288-4F68-8A6A-77D44B8DBC3D}" type="pres">
      <dgm:prSet presAssocID="{A024677B-A1C7-4AC1-9952-392E42767CA1}" presName="iconBgRect" presStyleLbl="bgShp" presStyleIdx="1" presStyleCnt="5"/>
      <dgm:spPr/>
    </dgm:pt>
    <dgm:pt modelId="{2660AB78-3587-40C9-B8B6-C4C2952E7738}" type="pres">
      <dgm:prSet presAssocID="{A024677B-A1C7-4AC1-9952-392E42767CA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9A172F3C-F6F9-42B9-90AA-EF7ECC967F63}" type="pres">
      <dgm:prSet presAssocID="{A024677B-A1C7-4AC1-9952-392E42767CA1}" presName="spaceRect" presStyleCnt="0"/>
      <dgm:spPr/>
    </dgm:pt>
    <dgm:pt modelId="{4795D697-FFB2-4551-A4A6-2F7161E160AA}" type="pres">
      <dgm:prSet presAssocID="{A024677B-A1C7-4AC1-9952-392E42767CA1}" presName="textRect" presStyleLbl="revTx" presStyleIdx="1" presStyleCnt="5">
        <dgm:presLayoutVars>
          <dgm:chMax val="1"/>
          <dgm:chPref val="1"/>
        </dgm:presLayoutVars>
      </dgm:prSet>
      <dgm:spPr/>
    </dgm:pt>
    <dgm:pt modelId="{26405ADA-0501-4065-9CDD-48250A8534B6}" type="pres">
      <dgm:prSet presAssocID="{E9BAE40D-0142-477F-ADF8-E2A3725AB8B0}" presName="sibTrans" presStyleLbl="sibTrans2D1" presStyleIdx="0" presStyleCnt="0"/>
      <dgm:spPr/>
    </dgm:pt>
    <dgm:pt modelId="{644D7AF9-724D-40E2-BC64-8594E8EE1DFA}" type="pres">
      <dgm:prSet presAssocID="{E8AA0996-909A-45D7-867A-F00545BAAAF2}" presName="compNode" presStyleCnt="0"/>
      <dgm:spPr/>
    </dgm:pt>
    <dgm:pt modelId="{142531C9-9AE8-49D1-8F0D-CFFAD0B181C2}" type="pres">
      <dgm:prSet presAssocID="{E8AA0996-909A-45D7-867A-F00545BAAAF2}" presName="iconBgRect" presStyleLbl="bgShp" presStyleIdx="2" presStyleCnt="5"/>
      <dgm:spPr/>
    </dgm:pt>
    <dgm:pt modelId="{897D9475-8D88-4C75-8FA8-7F8BC97B7786}" type="pres">
      <dgm:prSet presAssocID="{E8AA0996-909A-45D7-867A-F00545BAAA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5FB81D1C-393C-42E3-BCCF-CACC5F44BAA2}" type="pres">
      <dgm:prSet presAssocID="{E8AA0996-909A-45D7-867A-F00545BAAAF2}" presName="spaceRect" presStyleCnt="0"/>
      <dgm:spPr/>
    </dgm:pt>
    <dgm:pt modelId="{757F725E-0183-4B11-BF0C-0412E4DD533E}" type="pres">
      <dgm:prSet presAssocID="{E8AA0996-909A-45D7-867A-F00545BAAAF2}" presName="textRect" presStyleLbl="revTx" presStyleIdx="2" presStyleCnt="5">
        <dgm:presLayoutVars>
          <dgm:chMax val="1"/>
          <dgm:chPref val="1"/>
        </dgm:presLayoutVars>
      </dgm:prSet>
      <dgm:spPr/>
    </dgm:pt>
    <dgm:pt modelId="{C7986CD0-AA20-48AE-9640-C3F206495E5E}" type="pres">
      <dgm:prSet presAssocID="{3CAEE433-675C-4621-ABEC-DBC3A703F415}" presName="sibTrans" presStyleLbl="sibTrans2D1" presStyleIdx="0" presStyleCnt="0"/>
      <dgm:spPr/>
    </dgm:pt>
    <dgm:pt modelId="{8A9EE02F-05DB-413A-B2D3-6C1C665B1C77}" type="pres">
      <dgm:prSet presAssocID="{FDC01F53-5D5A-4E4E-8EF7-B2220F7846A0}" presName="compNode" presStyleCnt="0"/>
      <dgm:spPr/>
    </dgm:pt>
    <dgm:pt modelId="{132D2FE2-C529-4370-A987-80F16E6E1C30}" type="pres">
      <dgm:prSet presAssocID="{FDC01F53-5D5A-4E4E-8EF7-B2220F7846A0}" presName="iconBgRect" presStyleLbl="bgShp" presStyleIdx="3" presStyleCnt="5"/>
      <dgm:spPr/>
    </dgm:pt>
    <dgm:pt modelId="{64C80EAA-0F79-4A5E-BBB1-B354190ADDF9}" type="pres">
      <dgm:prSet presAssocID="{FDC01F53-5D5A-4E4E-8EF7-B2220F7846A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ick"/>
        </a:ext>
      </dgm:extLst>
    </dgm:pt>
    <dgm:pt modelId="{DD7F07A2-85A3-4270-8208-701842AEACC0}" type="pres">
      <dgm:prSet presAssocID="{FDC01F53-5D5A-4E4E-8EF7-B2220F7846A0}" presName="spaceRect" presStyleCnt="0"/>
      <dgm:spPr/>
    </dgm:pt>
    <dgm:pt modelId="{C6E7DEBE-34F9-43A7-A51F-116E619167DE}" type="pres">
      <dgm:prSet presAssocID="{FDC01F53-5D5A-4E4E-8EF7-B2220F7846A0}" presName="textRect" presStyleLbl="revTx" presStyleIdx="3" presStyleCnt="5">
        <dgm:presLayoutVars>
          <dgm:chMax val="1"/>
          <dgm:chPref val="1"/>
        </dgm:presLayoutVars>
      </dgm:prSet>
      <dgm:spPr/>
    </dgm:pt>
    <dgm:pt modelId="{FEAB5490-B241-49E0-AB4A-11985C154030}" type="pres">
      <dgm:prSet presAssocID="{ABC88EAC-2860-413A-944F-91CB1A33A297}" presName="sibTrans" presStyleLbl="sibTrans2D1" presStyleIdx="0" presStyleCnt="0"/>
      <dgm:spPr/>
    </dgm:pt>
    <dgm:pt modelId="{B11A1FA3-8E8E-4D95-95B9-2735E7AD7D30}" type="pres">
      <dgm:prSet presAssocID="{C570A7FF-9FF8-45D7-85DA-5A5F63391197}" presName="compNode" presStyleCnt="0"/>
      <dgm:spPr/>
    </dgm:pt>
    <dgm:pt modelId="{92D17F94-8B52-460C-A0C5-71077C4874CB}" type="pres">
      <dgm:prSet presAssocID="{C570A7FF-9FF8-45D7-85DA-5A5F63391197}" presName="iconBgRect" presStyleLbl="bgShp" presStyleIdx="4" presStyleCnt="5"/>
      <dgm:spPr/>
    </dgm:pt>
    <dgm:pt modelId="{F992983A-E8DA-46D5-84BD-E60E1D575DD6}" type="pres">
      <dgm:prSet presAssocID="{C570A7FF-9FF8-45D7-85DA-5A5F6339119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roup"/>
        </a:ext>
      </dgm:extLst>
    </dgm:pt>
    <dgm:pt modelId="{8E7F9788-EDF9-4E97-993C-F5FE36E4089D}" type="pres">
      <dgm:prSet presAssocID="{C570A7FF-9FF8-45D7-85DA-5A5F63391197}" presName="spaceRect" presStyleCnt="0"/>
      <dgm:spPr/>
    </dgm:pt>
    <dgm:pt modelId="{CAFC379A-EFF4-466E-B49A-8C63B126ED51}" type="pres">
      <dgm:prSet presAssocID="{C570A7FF-9FF8-45D7-85DA-5A5F63391197}" presName="textRect" presStyleLbl="revTx" presStyleIdx="4" presStyleCnt="5">
        <dgm:presLayoutVars>
          <dgm:chMax val="1"/>
          <dgm:chPref val="1"/>
        </dgm:presLayoutVars>
      </dgm:prSet>
      <dgm:spPr/>
    </dgm:pt>
  </dgm:ptLst>
  <dgm:cxnLst>
    <dgm:cxn modelId="{833D1A04-2CF9-4B3E-B3AC-464FABF255D9}" srcId="{D95FF61C-2097-4A65-9831-1B6370EAAAD3}" destId="{8A00EB83-AC42-4A29-AC85-FC450473F48E}" srcOrd="0" destOrd="0" parTransId="{27DAA990-6528-4075-9FB1-014A946678FC}" sibTransId="{3C2115CE-DD88-4D87-B549-1D43AC9AEC3E}"/>
    <dgm:cxn modelId="{03BFFC14-03EB-4698-AB90-C4F45C5EA9A2}" type="presOf" srcId="{E8AA0996-909A-45D7-867A-F00545BAAAF2}" destId="{757F725E-0183-4B11-BF0C-0412E4DD533E}" srcOrd="0" destOrd="0" presId="urn:microsoft.com/office/officeart/2018/2/layout/IconCircleList"/>
    <dgm:cxn modelId="{CB0FB31B-FECA-487D-92A1-FA9B188451F8}" srcId="{D95FF61C-2097-4A65-9831-1B6370EAAAD3}" destId="{A024677B-A1C7-4AC1-9952-392E42767CA1}" srcOrd="1" destOrd="0" parTransId="{C1E2AF6A-0181-497B-AF54-FA3CE341E146}" sibTransId="{E9BAE40D-0142-477F-ADF8-E2A3725AB8B0}"/>
    <dgm:cxn modelId="{C2DFE43F-0418-4614-90E7-CED82F8C782B}" type="presOf" srcId="{8A00EB83-AC42-4A29-AC85-FC450473F48E}" destId="{EF84BE9A-2C92-4C1D-A988-F058F12DE10E}" srcOrd="0" destOrd="0" presId="urn:microsoft.com/office/officeart/2018/2/layout/IconCircleList"/>
    <dgm:cxn modelId="{99384A48-5D64-4613-9BD5-F0344C3AF7F4}" type="presOf" srcId="{A024677B-A1C7-4AC1-9952-392E42767CA1}" destId="{4795D697-FFB2-4551-A4A6-2F7161E160AA}" srcOrd="0" destOrd="0" presId="urn:microsoft.com/office/officeart/2018/2/layout/IconCircleList"/>
    <dgm:cxn modelId="{B3B41E50-B118-4390-9494-11F940D2FD60}" type="presOf" srcId="{C570A7FF-9FF8-45D7-85DA-5A5F63391197}" destId="{CAFC379A-EFF4-466E-B49A-8C63B126ED51}" srcOrd="0" destOrd="0" presId="urn:microsoft.com/office/officeart/2018/2/layout/IconCircleList"/>
    <dgm:cxn modelId="{F69E4E50-1E60-426D-820F-F54AC0B568EF}" type="presOf" srcId="{E9BAE40D-0142-477F-ADF8-E2A3725AB8B0}" destId="{26405ADA-0501-4065-9CDD-48250A8534B6}" srcOrd="0" destOrd="0" presId="urn:microsoft.com/office/officeart/2018/2/layout/IconCircleList"/>
    <dgm:cxn modelId="{BF0D2C84-700F-40A1-89F2-48EB0FC3963B}" type="presOf" srcId="{3CAEE433-675C-4621-ABEC-DBC3A703F415}" destId="{C7986CD0-AA20-48AE-9640-C3F206495E5E}" srcOrd="0" destOrd="0" presId="urn:microsoft.com/office/officeart/2018/2/layout/IconCircleList"/>
    <dgm:cxn modelId="{15384397-018A-4B1C-BC1D-BA9EE38D5BE7}" srcId="{D95FF61C-2097-4A65-9831-1B6370EAAAD3}" destId="{E8AA0996-909A-45D7-867A-F00545BAAAF2}" srcOrd="2" destOrd="0" parTransId="{99D82072-9A3B-40E5-AD43-95F1566999E2}" sibTransId="{3CAEE433-675C-4621-ABEC-DBC3A703F415}"/>
    <dgm:cxn modelId="{D1EDD499-3378-49B9-88F9-A8704A77B69F}" type="presOf" srcId="{ABC88EAC-2860-413A-944F-91CB1A33A297}" destId="{FEAB5490-B241-49E0-AB4A-11985C154030}" srcOrd="0" destOrd="0" presId="urn:microsoft.com/office/officeart/2018/2/layout/IconCircleList"/>
    <dgm:cxn modelId="{FC603CA5-ACCF-4CC6-B91D-BA6213CF49A5}" srcId="{D95FF61C-2097-4A65-9831-1B6370EAAAD3}" destId="{C570A7FF-9FF8-45D7-85DA-5A5F63391197}" srcOrd="4" destOrd="0" parTransId="{498360B4-1BB8-4FF7-B168-97829AD010CC}" sibTransId="{0FB12FFE-5EDF-40AE-B9C5-48C8629528DA}"/>
    <dgm:cxn modelId="{E0660AB9-69C8-4EA2-B888-CC7F1DA678F3}" srcId="{D95FF61C-2097-4A65-9831-1B6370EAAAD3}" destId="{FDC01F53-5D5A-4E4E-8EF7-B2220F7846A0}" srcOrd="3" destOrd="0" parTransId="{5BCA1A9D-C8FD-43E4-B403-F429265EE752}" sibTransId="{ABC88EAC-2860-413A-944F-91CB1A33A297}"/>
    <dgm:cxn modelId="{EDED4ACA-A1AA-41A0-9946-3D347C0CA99E}" type="presOf" srcId="{3C2115CE-DD88-4D87-B549-1D43AC9AEC3E}" destId="{4BF9E4DC-C93F-47C3-A693-8D24504BFC33}" srcOrd="0" destOrd="0" presId="urn:microsoft.com/office/officeart/2018/2/layout/IconCircleList"/>
    <dgm:cxn modelId="{E241FCEB-3EEB-42E2-B856-F6434A1EE2AC}" type="presOf" srcId="{D95FF61C-2097-4A65-9831-1B6370EAAAD3}" destId="{425C5AD4-F946-4D8B-B459-3036D385C114}" srcOrd="0" destOrd="0" presId="urn:microsoft.com/office/officeart/2018/2/layout/IconCircleList"/>
    <dgm:cxn modelId="{8FE00DFC-C889-4ECA-8D65-DD648EF0C30D}" type="presOf" srcId="{FDC01F53-5D5A-4E4E-8EF7-B2220F7846A0}" destId="{C6E7DEBE-34F9-43A7-A51F-116E619167DE}" srcOrd="0" destOrd="0" presId="urn:microsoft.com/office/officeart/2018/2/layout/IconCircleList"/>
    <dgm:cxn modelId="{9864557E-9F65-4344-B4E5-383F104B6156}" type="presParOf" srcId="{425C5AD4-F946-4D8B-B459-3036D385C114}" destId="{BAC1CC2F-1D41-4EF2-A4A5-9493B4BC438B}" srcOrd="0" destOrd="0" presId="urn:microsoft.com/office/officeart/2018/2/layout/IconCircleList"/>
    <dgm:cxn modelId="{070A5652-CD78-46B6-B143-D5CE8A2527FB}" type="presParOf" srcId="{BAC1CC2F-1D41-4EF2-A4A5-9493B4BC438B}" destId="{DD217EAA-29B3-4199-90D1-22C8A580B68F}" srcOrd="0" destOrd="0" presId="urn:microsoft.com/office/officeart/2018/2/layout/IconCircleList"/>
    <dgm:cxn modelId="{A7AD3EF7-F97D-4A14-A430-8C18DB5555A2}" type="presParOf" srcId="{DD217EAA-29B3-4199-90D1-22C8A580B68F}" destId="{58365C18-A4C4-42C4-B8A9-68A1F3AFD5D2}" srcOrd="0" destOrd="0" presId="urn:microsoft.com/office/officeart/2018/2/layout/IconCircleList"/>
    <dgm:cxn modelId="{14769871-6D57-434E-A70E-9151AFB57363}" type="presParOf" srcId="{DD217EAA-29B3-4199-90D1-22C8A580B68F}" destId="{92B9F592-5F59-41DA-92F3-E70200945DB4}" srcOrd="1" destOrd="0" presId="urn:microsoft.com/office/officeart/2018/2/layout/IconCircleList"/>
    <dgm:cxn modelId="{17BC0434-4174-43BA-9C4A-909119A0F3D3}" type="presParOf" srcId="{DD217EAA-29B3-4199-90D1-22C8A580B68F}" destId="{ED445942-F172-4A9F-91D1-EB903C9AF8B3}" srcOrd="2" destOrd="0" presId="urn:microsoft.com/office/officeart/2018/2/layout/IconCircleList"/>
    <dgm:cxn modelId="{5B89E3EC-42D6-422C-81EC-AF72C1167379}" type="presParOf" srcId="{DD217EAA-29B3-4199-90D1-22C8A580B68F}" destId="{EF84BE9A-2C92-4C1D-A988-F058F12DE10E}" srcOrd="3" destOrd="0" presId="urn:microsoft.com/office/officeart/2018/2/layout/IconCircleList"/>
    <dgm:cxn modelId="{41844751-4985-4E48-B218-907911FF3EEE}" type="presParOf" srcId="{BAC1CC2F-1D41-4EF2-A4A5-9493B4BC438B}" destId="{4BF9E4DC-C93F-47C3-A693-8D24504BFC33}" srcOrd="1" destOrd="0" presId="urn:microsoft.com/office/officeart/2018/2/layout/IconCircleList"/>
    <dgm:cxn modelId="{78D487C2-EF12-4A7A-AF19-38ACE41DC99F}" type="presParOf" srcId="{BAC1CC2F-1D41-4EF2-A4A5-9493B4BC438B}" destId="{4282B680-3B64-44DE-BA8A-8B82168A4040}" srcOrd="2" destOrd="0" presId="urn:microsoft.com/office/officeart/2018/2/layout/IconCircleList"/>
    <dgm:cxn modelId="{2ED25E3F-D8B8-4C65-B013-CF1AEA2FFDFC}" type="presParOf" srcId="{4282B680-3B64-44DE-BA8A-8B82168A4040}" destId="{8F75C7B2-3288-4F68-8A6A-77D44B8DBC3D}" srcOrd="0" destOrd="0" presId="urn:microsoft.com/office/officeart/2018/2/layout/IconCircleList"/>
    <dgm:cxn modelId="{77F460A2-137A-42CA-A8C1-A31DBABF381D}" type="presParOf" srcId="{4282B680-3B64-44DE-BA8A-8B82168A4040}" destId="{2660AB78-3587-40C9-B8B6-C4C2952E7738}" srcOrd="1" destOrd="0" presId="urn:microsoft.com/office/officeart/2018/2/layout/IconCircleList"/>
    <dgm:cxn modelId="{0660A17A-17AC-4F80-9D4F-B62DA2743B7E}" type="presParOf" srcId="{4282B680-3B64-44DE-BA8A-8B82168A4040}" destId="{9A172F3C-F6F9-42B9-90AA-EF7ECC967F63}" srcOrd="2" destOrd="0" presId="urn:microsoft.com/office/officeart/2018/2/layout/IconCircleList"/>
    <dgm:cxn modelId="{68885A05-C6AA-450A-BA84-34F486F954A4}" type="presParOf" srcId="{4282B680-3B64-44DE-BA8A-8B82168A4040}" destId="{4795D697-FFB2-4551-A4A6-2F7161E160AA}" srcOrd="3" destOrd="0" presId="urn:microsoft.com/office/officeart/2018/2/layout/IconCircleList"/>
    <dgm:cxn modelId="{79E941D8-B199-434A-803F-3EA490DF98AB}" type="presParOf" srcId="{BAC1CC2F-1D41-4EF2-A4A5-9493B4BC438B}" destId="{26405ADA-0501-4065-9CDD-48250A8534B6}" srcOrd="3" destOrd="0" presId="urn:microsoft.com/office/officeart/2018/2/layout/IconCircleList"/>
    <dgm:cxn modelId="{A1DACF1A-98F6-43BF-A4EC-39E64EDC1949}" type="presParOf" srcId="{BAC1CC2F-1D41-4EF2-A4A5-9493B4BC438B}" destId="{644D7AF9-724D-40E2-BC64-8594E8EE1DFA}" srcOrd="4" destOrd="0" presId="urn:microsoft.com/office/officeart/2018/2/layout/IconCircleList"/>
    <dgm:cxn modelId="{115F84B6-C718-4C2A-938B-BAE58A28FB43}" type="presParOf" srcId="{644D7AF9-724D-40E2-BC64-8594E8EE1DFA}" destId="{142531C9-9AE8-49D1-8F0D-CFFAD0B181C2}" srcOrd="0" destOrd="0" presId="urn:microsoft.com/office/officeart/2018/2/layout/IconCircleList"/>
    <dgm:cxn modelId="{8CA6943E-8900-46DE-8F05-3B9A48E1BEC1}" type="presParOf" srcId="{644D7AF9-724D-40E2-BC64-8594E8EE1DFA}" destId="{897D9475-8D88-4C75-8FA8-7F8BC97B7786}" srcOrd="1" destOrd="0" presId="urn:microsoft.com/office/officeart/2018/2/layout/IconCircleList"/>
    <dgm:cxn modelId="{59E15257-7A21-459B-804D-BC2FE28203DA}" type="presParOf" srcId="{644D7AF9-724D-40E2-BC64-8594E8EE1DFA}" destId="{5FB81D1C-393C-42E3-BCCF-CACC5F44BAA2}" srcOrd="2" destOrd="0" presId="urn:microsoft.com/office/officeart/2018/2/layout/IconCircleList"/>
    <dgm:cxn modelId="{F0384FE9-CE7C-4452-AF8B-2A951ED5DD91}" type="presParOf" srcId="{644D7AF9-724D-40E2-BC64-8594E8EE1DFA}" destId="{757F725E-0183-4B11-BF0C-0412E4DD533E}" srcOrd="3" destOrd="0" presId="urn:microsoft.com/office/officeart/2018/2/layout/IconCircleList"/>
    <dgm:cxn modelId="{E3895180-FCFA-42D4-9B6D-96118235C66E}" type="presParOf" srcId="{BAC1CC2F-1D41-4EF2-A4A5-9493B4BC438B}" destId="{C7986CD0-AA20-48AE-9640-C3F206495E5E}" srcOrd="5" destOrd="0" presId="urn:microsoft.com/office/officeart/2018/2/layout/IconCircleList"/>
    <dgm:cxn modelId="{D8272D61-1EA6-4190-8A08-A50CE53591BB}" type="presParOf" srcId="{BAC1CC2F-1D41-4EF2-A4A5-9493B4BC438B}" destId="{8A9EE02F-05DB-413A-B2D3-6C1C665B1C77}" srcOrd="6" destOrd="0" presId="urn:microsoft.com/office/officeart/2018/2/layout/IconCircleList"/>
    <dgm:cxn modelId="{A2458E03-851F-426D-AAA2-CC42E4D47186}" type="presParOf" srcId="{8A9EE02F-05DB-413A-B2D3-6C1C665B1C77}" destId="{132D2FE2-C529-4370-A987-80F16E6E1C30}" srcOrd="0" destOrd="0" presId="urn:microsoft.com/office/officeart/2018/2/layout/IconCircleList"/>
    <dgm:cxn modelId="{2A1A18C5-8E71-4CEB-AF12-01D3E09EA2A8}" type="presParOf" srcId="{8A9EE02F-05DB-413A-B2D3-6C1C665B1C77}" destId="{64C80EAA-0F79-4A5E-BBB1-B354190ADDF9}" srcOrd="1" destOrd="0" presId="urn:microsoft.com/office/officeart/2018/2/layout/IconCircleList"/>
    <dgm:cxn modelId="{FF862E43-3E9A-433B-8628-B8F6F9C21CBD}" type="presParOf" srcId="{8A9EE02F-05DB-413A-B2D3-6C1C665B1C77}" destId="{DD7F07A2-85A3-4270-8208-701842AEACC0}" srcOrd="2" destOrd="0" presId="urn:microsoft.com/office/officeart/2018/2/layout/IconCircleList"/>
    <dgm:cxn modelId="{E9265C54-E857-495B-917F-1EA56AB2CE6C}" type="presParOf" srcId="{8A9EE02F-05DB-413A-B2D3-6C1C665B1C77}" destId="{C6E7DEBE-34F9-43A7-A51F-116E619167DE}" srcOrd="3" destOrd="0" presId="urn:microsoft.com/office/officeart/2018/2/layout/IconCircleList"/>
    <dgm:cxn modelId="{A86BFEA9-9165-4A07-8459-613B182FB460}" type="presParOf" srcId="{BAC1CC2F-1D41-4EF2-A4A5-9493B4BC438B}" destId="{FEAB5490-B241-49E0-AB4A-11985C154030}" srcOrd="7" destOrd="0" presId="urn:microsoft.com/office/officeart/2018/2/layout/IconCircleList"/>
    <dgm:cxn modelId="{B4CFDE31-AFC5-4CF2-96CE-C2A45170C7CC}" type="presParOf" srcId="{BAC1CC2F-1D41-4EF2-A4A5-9493B4BC438B}" destId="{B11A1FA3-8E8E-4D95-95B9-2735E7AD7D30}" srcOrd="8" destOrd="0" presId="urn:microsoft.com/office/officeart/2018/2/layout/IconCircleList"/>
    <dgm:cxn modelId="{556FC599-F042-432C-8690-9E814139AD25}" type="presParOf" srcId="{B11A1FA3-8E8E-4D95-95B9-2735E7AD7D30}" destId="{92D17F94-8B52-460C-A0C5-71077C4874CB}" srcOrd="0" destOrd="0" presId="urn:microsoft.com/office/officeart/2018/2/layout/IconCircleList"/>
    <dgm:cxn modelId="{FAA1B25E-CBDA-4847-96C1-DD4BDB4EBAB1}" type="presParOf" srcId="{B11A1FA3-8E8E-4D95-95B9-2735E7AD7D30}" destId="{F992983A-E8DA-46D5-84BD-E60E1D575DD6}" srcOrd="1" destOrd="0" presId="urn:microsoft.com/office/officeart/2018/2/layout/IconCircleList"/>
    <dgm:cxn modelId="{38CDE041-FCA4-4210-B9A5-9BEEFA0895C4}" type="presParOf" srcId="{B11A1FA3-8E8E-4D95-95B9-2735E7AD7D30}" destId="{8E7F9788-EDF9-4E97-993C-F5FE36E4089D}" srcOrd="2" destOrd="0" presId="urn:microsoft.com/office/officeart/2018/2/layout/IconCircleList"/>
    <dgm:cxn modelId="{393CCE99-414E-4C47-ACCD-32FA9214700B}" type="presParOf" srcId="{B11A1FA3-8E8E-4D95-95B9-2735E7AD7D30}" destId="{CAFC379A-EFF4-466E-B49A-8C63B126ED51}"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7710E-99CB-4EF1-AF93-570AF579F0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951CFB-B40A-4D29-8530-987AE7EA60EF}">
      <dgm:prSet/>
      <dgm:spPr/>
      <dgm:t>
        <a:bodyPr/>
        <a:lstStyle/>
        <a:p>
          <a:r>
            <a:rPr lang="en-GB" dirty="0"/>
            <a:t>Legal Consequences</a:t>
          </a:r>
          <a:endParaRPr lang="en-US" dirty="0"/>
        </a:p>
      </dgm:t>
    </dgm:pt>
    <dgm:pt modelId="{5E60AB78-899B-4F48-8392-CC4A475674E8}" type="parTrans" cxnId="{959E1774-03BF-48A6-BF32-168B000CAB06}">
      <dgm:prSet/>
      <dgm:spPr/>
      <dgm:t>
        <a:bodyPr/>
        <a:lstStyle/>
        <a:p>
          <a:endParaRPr lang="en-US"/>
        </a:p>
      </dgm:t>
    </dgm:pt>
    <dgm:pt modelId="{704EC117-1AA8-4FE4-B8C9-0823B65EAFD9}" type="sibTrans" cxnId="{959E1774-03BF-48A6-BF32-168B000CAB06}">
      <dgm:prSet/>
      <dgm:spPr/>
      <dgm:t>
        <a:bodyPr/>
        <a:lstStyle/>
        <a:p>
          <a:endParaRPr lang="en-US"/>
        </a:p>
      </dgm:t>
    </dgm:pt>
    <dgm:pt modelId="{77A41CBA-C932-4145-9A40-F78158A4068B}">
      <dgm:prSet/>
      <dgm:spPr/>
      <dgm:t>
        <a:bodyPr/>
        <a:lstStyle/>
        <a:p>
          <a:r>
            <a:rPr lang="en-GB"/>
            <a:t>Financial Consequences</a:t>
          </a:r>
          <a:endParaRPr lang="en-US"/>
        </a:p>
      </dgm:t>
    </dgm:pt>
    <dgm:pt modelId="{EFC14063-66DA-4840-A6C9-A33F95A7AFB0}" type="parTrans" cxnId="{A0FFC116-4175-43FC-9B34-C55C326C9916}">
      <dgm:prSet/>
      <dgm:spPr/>
      <dgm:t>
        <a:bodyPr/>
        <a:lstStyle/>
        <a:p>
          <a:endParaRPr lang="en-US"/>
        </a:p>
      </dgm:t>
    </dgm:pt>
    <dgm:pt modelId="{98090DE6-A5D6-4C38-8DF3-A12536D60378}" type="sibTrans" cxnId="{A0FFC116-4175-43FC-9B34-C55C326C9916}">
      <dgm:prSet/>
      <dgm:spPr/>
      <dgm:t>
        <a:bodyPr/>
        <a:lstStyle/>
        <a:p>
          <a:endParaRPr lang="en-US"/>
        </a:p>
      </dgm:t>
    </dgm:pt>
    <dgm:pt modelId="{E1443924-F8B9-4F01-B712-EA8024A85E59}">
      <dgm:prSet/>
      <dgm:spPr/>
      <dgm:t>
        <a:bodyPr/>
        <a:lstStyle/>
        <a:p>
          <a:r>
            <a:rPr lang="en-GB"/>
            <a:t>Customer Trust and Reputation</a:t>
          </a:r>
          <a:endParaRPr lang="en-US"/>
        </a:p>
      </dgm:t>
    </dgm:pt>
    <dgm:pt modelId="{165314F0-41EC-4BC5-A055-A8D76681C18F}" type="parTrans" cxnId="{277588B0-0EE5-454C-887C-EE88870565B3}">
      <dgm:prSet/>
      <dgm:spPr/>
      <dgm:t>
        <a:bodyPr/>
        <a:lstStyle/>
        <a:p>
          <a:endParaRPr lang="en-US"/>
        </a:p>
      </dgm:t>
    </dgm:pt>
    <dgm:pt modelId="{29AC14C3-0146-44A7-92A2-E3C74477AABB}" type="sibTrans" cxnId="{277588B0-0EE5-454C-887C-EE88870565B3}">
      <dgm:prSet/>
      <dgm:spPr/>
      <dgm:t>
        <a:bodyPr/>
        <a:lstStyle/>
        <a:p>
          <a:endParaRPr lang="en-US"/>
        </a:p>
      </dgm:t>
    </dgm:pt>
    <dgm:pt modelId="{1722CE79-56CF-4C48-AAF1-D1B29883C8CA}">
      <dgm:prSet/>
      <dgm:spPr/>
      <dgm:t>
        <a:bodyPr/>
        <a:lstStyle/>
        <a:p>
          <a:r>
            <a:rPr lang="en-GB"/>
            <a:t>Business Continuity</a:t>
          </a:r>
          <a:endParaRPr lang="en-US"/>
        </a:p>
      </dgm:t>
    </dgm:pt>
    <dgm:pt modelId="{4BA5E04F-79F4-4117-B124-3CA2120A0352}" type="parTrans" cxnId="{30E0E7A8-0A50-4779-B394-BBA245A564F7}">
      <dgm:prSet/>
      <dgm:spPr/>
      <dgm:t>
        <a:bodyPr/>
        <a:lstStyle/>
        <a:p>
          <a:endParaRPr lang="en-US"/>
        </a:p>
      </dgm:t>
    </dgm:pt>
    <dgm:pt modelId="{E47303EA-FD0C-4B11-9439-246CEC4BFE65}" type="sibTrans" cxnId="{30E0E7A8-0A50-4779-B394-BBA245A564F7}">
      <dgm:prSet/>
      <dgm:spPr/>
      <dgm:t>
        <a:bodyPr/>
        <a:lstStyle/>
        <a:p>
          <a:endParaRPr lang="en-US"/>
        </a:p>
      </dgm:t>
    </dgm:pt>
    <dgm:pt modelId="{7D50CD4B-2D35-4EEC-9A46-B598FD7FBA81}" type="pres">
      <dgm:prSet presAssocID="{2A17710E-99CB-4EF1-AF93-570AF579F076}" presName="root" presStyleCnt="0">
        <dgm:presLayoutVars>
          <dgm:dir/>
          <dgm:resizeHandles val="exact"/>
        </dgm:presLayoutVars>
      </dgm:prSet>
      <dgm:spPr/>
    </dgm:pt>
    <dgm:pt modelId="{DFA08CC8-D423-4F37-9F16-5A088A61A040}" type="pres">
      <dgm:prSet presAssocID="{4F951CFB-B40A-4D29-8530-987AE7EA60EF}" presName="compNode" presStyleCnt="0"/>
      <dgm:spPr/>
    </dgm:pt>
    <dgm:pt modelId="{C87C1AEF-0A6C-41F3-812C-96A2D04533A9}" type="pres">
      <dgm:prSet presAssocID="{4F951CFB-B40A-4D29-8530-987AE7EA60EF}" presName="bgRect" presStyleLbl="bgShp" presStyleIdx="0" presStyleCnt="4"/>
      <dgm:spPr/>
    </dgm:pt>
    <dgm:pt modelId="{F98D1A84-7A63-4927-B8BC-F8E32EFA256B}" type="pres">
      <dgm:prSet presAssocID="{4F951CFB-B40A-4D29-8530-987AE7EA60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42C575F4-CF97-431B-99C2-28A9120B1FFF}" type="pres">
      <dgm:prSet presAssocID="{4F951CFB-B40A-4D29-8530-987AE7EA60EF}" presName="spaceRect" presStyleCnt="0"/>
      <dgm:spPr/>
    </dgm:pt>
    <dgm:pt modelId="{AF244728-456F-4019-9136-D697087ED2A0}" type="pres">
      <dgm:prSet presAssocID="{4F951CFB-B40A-4D29-8530-987AE7EA60EF}" presName="parTx" presStyleLbl="revTx" presStyleIdx="0" presStyleCnt="4">
        <dgm:presLayoutVars>
          <dgm:chMax val="0"/>
          <dgm:chPref val="0"/>
        </dgm:presLayoutVars>
      </dgm:prSet>
      <dgm:spPr/>
    </dgm:pt>
    <dgm:pt modelId="{422758C5-1F89-48AD-9C0D-9A04FA09D9ED}" type="pres">
      <dgm:prSet presAssocID="{704EC117-1AA8-4FE4-B8C9-0823B65EAFD9}" presName="sibTrans" presStyleCnt="0"/>
      <dgm:spPr/>
    </dgm:pt>
    <dgm:pt modelId="{51118535-DEAB-424F-9056-F659718CD471}" type="pres">
      <dgm:prSet presAssocID="{77A41CBA-C932-4145-9A40-F78158A4068B}" presName="compNode" presStyleCnt="0"/>
      <dgm:spPr/>
    </dgm:pt>
    <dgm:pt modelId="{4107C09E-18A1-42F0-A05E-1CEDE8FC50BC}" type="pres">
      <dgm:prSet presAssocID="{77A41CBA-C932-4145-9A40-F78158A4068B}" presName="bgRect" presStyleLbl="bgShp" presStyleIdx="1" presStyleCnt="4"/>
      <dgm:spPr/>
    </dgm:pt>
    <dgm:pt modelId="{EA7A4DAA-685D-473B-B3B2-44ABEF09A395}" type="pres">
      <dgm:prSet presAssocID="{77A41CBA-C932-4145-9A40-F78158A4068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40153A33-16FB-43FA-B3A0-12C137AF7BA3}" type="pres">
      <dgm:prSet presAssocID="{77A41CBA-C932-4145-9A40-F78158A4068B}" presName="spaceRect" presStyleCnt="0"/>
      <dgm:spPr/>
    </dgm:pt>
    <dgm:pt modelId="{99B9C628-F6EA-424E-9000-34A0D66E33AC}" type="pres">
      <dgm:prSet presAssocID="{77A41CBA-C932-4145-9A40-F78158A4068B}" presName="parTx" presStyleLbl="revTx" presStyleIdx="1" presStyleCnt="4">
        <dgm:presLayoutVars>
          <dgm:chMax val="0"/>
          <dgm:chPref val="0"/>
        </dgm:presLayoutVars>
      </dgm:prSet>
      <dgm:spPr/>
    </dgm:pt>
    <dgm:pt modelId="{08A5341E-4A27-4AD7-8B8D-CEA77F106B6D}" type="pres">
      <dgm:prSet presAssocID="{98090DE6-A5D6-4C38-8DF3-A12536D60378}" presName="sibTrans" presStyleCnt="0"/>
      <dgm:spPr/>
    </dgm:pt>
    <dgm:pt modelId="{B5CAE4A6-A969-498B-8F8D-893AF6C6E810}" type="pres">
      <dgm:prSet presAssocID="{E1443924-F8B9-4F01-B712-EA8024A85E59}" presName="compNode" presStyleCnt="0"/>
      <dgm:spPr/>
    </dgm:pt>
    <dgm:pt modelId="{D2E6997D-068E-404A-A9EA-78698E15EAAA}" type="pres">
      <dgm:prSet presAssocID="{E1443924-F8B9-4F01-B712-EA8024A85E59}" presName="bgRect" presStyleLbl="bgShp" presStyleIdx="2" presStyleCnt="4"/>
      <dgm:spPr/>
    </dgm:pt>
    <dgm:pt modelId="{E898379C-894A-4D26-A293-2DC9C0BB0912}" type="pres">
      <dgm:prSet presAssocID="{E1443924-F8B9-4F01-B712-EA8024A85E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BED1B5CC-13B0-433A-A058-38094CCC9381}" type="pres">
      <dgm:prSet presAssocID="{E1443924-F8B9-4F01-B712-EA8024A85E59}" presName="spaceRect" presStyleCnt="0"/>
      <dgm:spPr/>
    </dgm:pt>
    <dgm:pt modelId="{277CAB22-3561-469E-A5BD-FDD20884C5D7}" type="pres">
      <dgm:prSet presAssocID="{E1443924-F8B9-4F01-B712-EA8024A85E59}" presName="parTx" presStyleLbl="revTx" presStyleIdx="2" presStyleCnt="4">
        <dgm:presLayoutVars>
          <dgm:chMax val="0"/>
          <dgm:chPref val="0"/>
        </dgm:presLayoutVars>
      </dgm:prSet>
      <dgm:spPr/>
    </dgm:pt>
    <dgm:pt modelId="{F17D5AFA-FCE4-45BF-A6FF-5C22F14510DD}" type="pres">
      <dgm:prSet presAssocID="{29AC14C3-0146-44A7-92A2-E3C74477AABB}" presName="sibTrans" presStyleCnt="0"/>
      <dgm:spPr/>
    </dgm:pt>
    <dgm:pt modelId="{94208140-A85A-43A2-A654-014382BFC427}" type="pres">
      <dgm:prSet presAssocID="{1722CE79-56CF-4C48-AAF1-D1B29883C8CA}" presName="compNode" presStyleCnt="0"/>
      <dgm:spPr/>
    </dgm:pt>
    <dgm:pt modelId="{304A0CD2-06AF-4C92-9494-94DF53366503}" type="pres">
      <dgm:prSet presAssocID="{1722CE79-56CF-4C48-AAF1-D1B29883C8CA}" presName="bgRect" presStyleLbl="bgShp" presStyleIdx="3" presStyleCnt="4"/>
      <dgm:spPr/>
    </dgm:pt>
    <dgm:pt modelId="{9A5666D4-22AF-4030-A071-E22BBEC103A4}" type="pres">
      <dgm:prSet presAssocID="{1722CE79-56CF-4C48-AAF1-D1B29883C8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FDE2E460-46C6-4BE8-A419-C7F53E6C4093}" type="pres">
      <dgm:prSet presAssocID="{1722CE79-56CF-4C48-AAF1-D1B29883C8CA}" presName="spaceRect" presStyleCnt="0"/>
      <dgm:spPr/>
    </dgm:pt>
    <dgm:pt modelId="{A1325FC5-7262-4B2B-AFD9-9473EB5BB41B}" type="pres">
      <dgm:prSet presAssocID="{1722CE79-56CF-4C48-AAF1-D1B29883C8CA}" presName="parTx" presStyleLbl="revTx" presStyleIdx="3" presStyleCnt="4">
        <dgm:presLayoutVars>
          <dgm:chMax val="0"/>
          <dgm:chPref val="0"/>
        </dgm:presLayoutVars>
      </dgm:prSet>
      <dgm:spPr/>
    </dgm:pt>
  </dgm:ptLst>
  <dgm:cxnLst>
    <dgm:cxn modelId="{A0FFC116-4175-43FC-9B34-C55C326C9916}" srcId="{2A17710E-99CB-4EF1-AF93-570AF579F076}" destId="{77A41CBA-C932-4145-9A40-F78158A4068B}" srcOrd="1" destOrd="0" parTransId="{EFC14063-66DA-4840-A6C9-A33F95A7AFB0}" sibTransId="{98090DE6-A5D6-4C38-8DF3-A12536D60378}"/>
    <dgm:cxn modelId="{22B3C93B-A54F-4CC6-A959-9A6080BBFB7E}" type="presOf" srcId="{E1443924-F8B9-4F01-B712-EA8024A85E59}" destId="{277CAB22-3561-469E-A5BD-FDD20884C5D7}" srcOrd="0" destOrd="0" presId="urn:microsoft.com/office/officeart/2018/2/layout/IconVerticalSolidList"/>
    <dgm:cxn modelId="{D2076B61-04BC-4897-A294-79F2C2CD2853}" type="presOf" srcId="{77A41CBA-C932-4145-9A40-F78158A4068B}" destId="{99B9C628-F6EA-424E-9000-34A0D66E33AC}" srcOrd="0" destOrd="0" presId="urn:microsoft.com/office/officeart/2018/2/layout/IconVerticalSolidList"/>
    <dgm:cxn modelId="{959E1774-03BF-48A6-BF32-168B000CAB06}" srcId="{2A17710E-99CB-4EF1-AF93-570AF579F076}" destId="{4F951CFB-B40A-4D29-8530-987AE7EA60EF}" srcOrd="0" destOrd="0" parTransId="{5E60AB78-899B-4F48-8392-CC4A475674E8}" sibTransId="{704EC117-1AA8-4FE4-B8C9-0823B65EAFD9}"/>
    <dgm:cxn modelId="{30E0E7A8-0A50-4779-B394-BBA245A564F7}" srcId="{2A17710E-99CB-4EF1-AF93-570AF579F076}" destId="{1722CE79-56CF-4C48-AAF1-D1B29883C8CA}" srcOrd="3" destOrd="0" parTransId="{4BA5E04F-79F4-4117-B124-3CA2120A0352}" sibTransId="{E47303EA-FD0C-4B11-9439-246CEC4BFE65}"/>
    <dgm:cxn modelId="{277588B0-0EE5-454C-887C-EE88870565B3}" srcId="{2A17710E-99CB-4EF1-AF93-570AF579F076}" destId="{E1443924-F8B9-4F01-B712-EA8024A85E59}" srcOrd="2" destOrd="0" parTransId="{165314F0-41EC-4BC5-A055-A8D76681C18F}" sibTransId="{29AC14C3-0146-44A7-92A2-E3C74477AABB}"/>
    <dgm:cxn modelId="{F074EBD1-8D7B-4FD8-9CB7-CEED23245437}" type="presOf" srcId="{2A17710E-99CB-4EF1-AF93-570AF579F076}" destId="{7D50CD4B-2D35-4EEC-9A46-B598FD7FBA81}" srcOrd="0" destOrd="0" presId="urn:microsoft.com/office/officeart/2018/2/layout/IconVerticalSolidList"/>
    <dgm:cxn modelId="{646AA8D3-E03E-4C10-9F7D-8EC52D725124}" type="presOf" srcId="{1722CE79-56CF-4C48-AAF1-D1B29883C8CA}" destId="{A1325FC5-7262-4B2B-AFD9-9473EB5BB41B}" srcOrd="0" destOrd="0" presId="urn:microsoft.com/office/officeart/2018/2/layout/IconVerticalSolidList"/>
    <dgm:cxn modelId="{F920A0F0-4433-464B-A0BF-38404D04233C}" type="presOf" srcId="{4F951CFB-B40A-4D29-8530-987AE7EA60EF}" destId="{AF244728-456F-4019-9136-D697087ED2A0}" srcOrd="0" destOrd="0" presId="urn:microsoft.com/office/officeart/2018/2/layout/IconVerticalSolidList"/>
    <dgm:cxn modelId="{86FB539D-2AB0-4D60-98B0-754D4AD394AE}" type="presParOf" srcId="{7D50CD4B-2D35-4EEC-9A46-B598FD7FBA81}" destId="{DFA08CC8-D423-4F37-9F16-5A088A61A040}" srcOrd="0" destOrd="0" presId="urn:microsoft.com/office/officeart/2018/2/layout/IconVerticalSolidList"/>
    <dgm:cxn modelId="{C29670B6-A6F2-4DE8-A2D8-764243EB4C4E}" type="presParOf" srcId="{DFA08CC8-D423-4F37-9F16-5A088A61A040}" destId="{C87C1AEF-0A6C-41F3-812C-96A2D04533A9}" srcOrd="0" destOrd="0" presId="urn:microsoft.com/office/officeart/2018/2/layout/IconVerticalSolidList"/>
    <dgm:cxn modelId="{747E2B74-A936-458F-AEFA-A4FC6B2B266A}" type="presParOf" srcId="{DFA08CC8-D423-4F37-9F16-5A088A61A040}" destId="{F98D1A84-7A63-4927-B8BC-F8E32EFA256B}" srcOrd="1" destOrd="0" presId="urn:microsoft.com/office/officeart/2018/2/layout/IconVerticalSolidList"/>
    <dgm:cxn modelId="{CDBE82A1-4A16-4CC8-B029-51C8F12206B4}" type="presParOf" srcId="{DFA08CC8-D423-4F37-9F16-5A088A61A040}" destId="{42C575F4-CF97-431B-99C2-28A9120B1FFF}" srcOrd="2" destOrd="0" presId="urn:microsoft.com/office/officeart/2018/2/layout/IconVerticalSolidList"/>
    <dgm:cxn modelId="{884EE4AA-B764-47C0-8815-82B773F777BB}" type="presParOf" srcId="{DFA08CC8-D423-4F37-9F16-5A088A61A040}" destId="{AF244728-456F-4019-9136-D697087ED2A0}" srcOrd="3" destOrd="0" presId="urn:microsoft.com/office/officeart/2018/2/layout/IconVerticalSolidList"/>
    <dgm:cxn modelId="{51D57463-B643-4549-A383-0E76337F3E42}" type="presParOf" srcId="{7D50CD4B-2D35-4EEC-9A46-B598FD7FBA81}" destId="{422758C5-1F89-48AD-9C0D-9A04FA09D9ED}" srcOrd="1" destOrd="0" presId="urn:microsoft.com/office/officeart/2018/2/layout/IconVerticalSolidList"/>
    <dgm:cxn modelId="{2F0D4D39-CC5D-447D-A627-261B020C2A6C}" type="presParOf" srcId="{7D50CD4B-2D35-4EEC-9A46-B598FD7FBA81}" destId="{51118535-DEAB-424F-9056-F659718CD471}" srcOrd="2" destOrd="0" presId="urn:microsoft.com/office/officeart/2018/2/layout/IconVerticalSolidList"/>
    <dgm:cxn modelId="{EBE76AC9-AA2A-40D2-9C87-F1F314200A40}" type="presParOf" srcId="{51118535-DEAB-424F-9056-F659718CD471}" destId="{4107C09E-18A1-42F0-A05E-1CEDE8FC50BC}" srcOrd="0" destOrd="0" presId="urn:microsoft.com/office/officeart/2018/2/layout/IconVerticalSolidList"/>
    <dgm:cxn modelId="{599DE325-0A4A-40A9-9DED-3358FD6ADD7A}" type="presParOf" srcId="{51118535-DEAB-424F-9056-F659718CD471}" destId="{EA7A4DAA-685D-473B-B3B2-44ABEF09A395}" srcOrd="1" destOrd="0" presId="urn:microsoft.com/office/officeart/2018/2/layout/IconVerticalSolidList"/>
    <dgm:cxn modelId="{A8B19E5A-F7A4-44B8-B102-F9BA7E7FCAEE}" type="presParOf" srcId="{51118535-DEAB-424F-9056-F659718CD471}" destId="{40153A33-16FB-43FA-B3A0-12C137AF7BA3}" srcOrd="2" destOrd="0" presId="urn:microsoft.com/office/officeart/2018/2/layout/IconVerticalSolidList"/>
    <dgm:cxn modelId="{A6FF1046-A60F-4221-9F60-8942DAD9A399}" type="presParOf" srcId="{51118535-DEAB-424F-9056-F659718CD471}" destId="{99B9C628-F6EA-424E-9000-34A0D66E33AC}" srcOrd="3" destOrd="0" presId="urn:microsoft.com/office/officeart/2018/2/layout/IconVerticalSolidList"/>
    <dgm:cxn modelId="{83438FBB-BFF2-41C9-90AF-D0EC7934A3B3}" type="presParOf" srcId="{7D50CD4B-2D35-4EEC-9A46-B598FD7FBA81}" destId="{08A5341E-4A27-4AD7-8B8D-CEA77F106B6D}" srcOrd="3" destOrd="0" presId="urn:microsoft.com/office/officeart/2018/2/layout/IconVerticalSolidList"/>
    <dgm:cxn modelId="{922E0BED-C404-4B04-8158-E66910BE6A9E}" type="presParOf" srcId="{7D50CD4B-2D35-4EEC-9A46-B598FD7FBA81}" destId="{B5CAE4A6-A969-498B-8F8D-893AF6C6E810}" srcOrd="4" destOrd="0" presId="urn:microsoft.com/office/officeart/2018/2/layout/IconVerticalSolidList"/>
    <dgm:cxn modelId="{A354C6CE-A3EF-448C-9B61-45127B91C08E}" type="presParOf" srcId="{B5CAE4A6-A969-498B-8F8D-893AF6C6E810}" destId="{D2E6997D-068E-404A-A9EA-78698E15EAAA}" srcOrd="0" destOrd="0" presId="urn:microsoft.com/office/officeart/2018/2/layout/IconVerticalSolidList"/>
    <dgm:cxn modelId="{9F995D5B-252D-4F33-9699-CCF4EE8858A2}" type="presParOf" srcId="{B5CAE4A6-A969-498B-8F8D-893AF6C6E810}" destId="{E898379C-894A-4D26-A293-2DC9C0BB0912}" srcOrd="1" destOrd="0" presId="urn:microsoft.com/office/officeart/2018/2/layout/IconVerticalSolidList"/>
    <dgm:cxn modelId="{096935E0-2C98-4EE4-A490-D11AC8937AE1}" type="presParOf" srcId="{B5CAE4A6-A969-498B-8F8D-893AF6C6E810}" destId="{BED1B5CC-13B0-433A-A058-38094CCC9381}" srcOrd="2" destOrd="0" presId="urn:microsoft.com/office/officeart/2018/2/layout/IconVerticalSolidList"/>
    <dgm:cxn modelId="{182A7FCB-E989-440D-B064-7293F161D968}" type="presParOf" srcId="{B5CAE4A6-A969-498B-8F8D-893AF6C6E810}" destId="{277CAB22-3561-469E-A5BD-FDD20884C5D7}" srcOrd="3" destOrd="0" presId="urn:microsoft.com/office/officeart/2018/2/layout/IconVerticalSolidList"/>
    <dgm:cxn modelId="{A4204ABF-621A-4860-82EE-BB13F46B172A}" type="presParOf" srcId="{7D50CD4B-2D35-4EEC-9A46-B598FD7FBA81}" destId="{F17D5AFA-FCE4-45BF-A6FF-5C22F14510DD}" srcOrd="5" destOrd="0" presId="urn:microsoft.com/office/officeart/2018/2/layout/IconVerticalSolidList"/>
    <dgm:cxn modelId="{971C43C4-D88A-43C6-AD50-ED15932C6510}" type="presParOf" srcId="{7D50CD4B-2D35-4EEC-9A46-B598FD7FBA81}" destId="{94208140-A85A-43A2-A654-014382BFC427}" srcOrd="6" destOrd="0" presId="urn:microsoft.com/office/officeart/2018/2/layout/IconVerticalSolidList"/>
    <dgm:cxn modelId="{58F6D345-880C-4C96-AE81-1BF212C06182}" type="presParOf" srcId="{94208140-A85A-43A2-A654-014382BFC427}" destId="{304A0CD2-06AF-4C92-9494-94DF53366503}" srcOrd="0" destOrd="0" presId="urn:microsoft.com/office/officeart/2018/2/layout/IconVerticalSolidList"/>
    <dgm:cxn modelId="{1C630FE0-2DA9-4DD6-B94D-A1A6619F6F92}" type="presParOf" srcId="{94208140-A85A-43A2-A654-014382BFC427}" destId="{9A5666D4-22AF-4030-A071-E22BBEC103A4}" srcOrd="1" destOrd="0" presId="urn:microsoft.com/office/officeart/2018/2/layout/IconVerticalSolidList"/>
    <dgm:cxn modelId="{4AEB9CDD-DA99-4576-A12D-CA7A0444E8AC}" type="presParOf" srcId="{94208140-A85A-43A2-A654-014382BFC427}" destId="{FDE2E460-46C6-4BE8-A419-C7F53E6C4093}" srcOrd="2" destOrd="0" presId="urn:microsoft.com/office/officeart/2018/2/layout/IconVerticalSolidList"/>
    <dgm:cxn modelId="{97F8C57C-0555-4BEB-9530-DA61EA2662DB}" type="presParOf" srcId="{94208140-A85A-43A2-A654-014382BFC427}" destId="{A1325FC5-7262-4B2B-AFD9-9473EB5BB41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51BBE7-FFDA-4ECB-8533-05A5008D1343}"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40F7CA9E-870D-46A2-9875-9BB37F0EEE8E}">
      <dgm:prSet/>
      <dgm:spPr/>
      <dgm:t>
        <a:bodyPr/>
        <a:lstStyle/>
        <a:p>
          <a:pPr>
            <a:lnSpc>
              <a:spcPct val="100000"/>
            </a:lnSpc>
          </a:pPr>
          <a:r>
            <a:rPr lang="en-GB" dirty="0"/>
            <a:t>Policies and Procedures</a:t>
          </a:r>
          <a:endParaRPr lang="en-US" dirty="0"/>
        </a:p>
      </dgm:t>
    </dgm:pt>
    <dgm:pt modelId="{97A87294-CC64-4D9B-9E01-01FC5806337A}" type="parTrans" cxnId="{1E381FCE-D06E-4FA6-84A0-47C90C086FB7}">
      <dgm:prSet/>
      <dgm:spPr/>
      <dgm:t>
        <a:bodyPr/>
        <a:lstStyle/>
        <a:p>
          <a:endParaRPr lang="en-US"/>
        </a:p>
      </dgm:t>
    </dgm:pt>
    <dgm:pt modelId="{5E53128E-62E5-41F2-8190-34FE7E90D2E7}" type="sibTrans" cxnId="{1E381FCE-D06E-4FA6-84A0-47C90C086FB7}">
      <dgm:prSet/>
      <dgm:spPr/>
      <dgm:t>
        <a:bodyPr/>
        <a:lstStyle/>
        <a:p>
          <a:pPr>
            <a:lnSpc>
              <a:spcPct val="100000"/>
            </a:lnSpc>
          </a:pPr>
          <a:endParaRPr lang="en-US"/>
        </a:p>
      </dgm:t>
    </dgm:pt>
    <dgm:pt modelId="{BFA56E5A-8133-4955-A302-6607C110957A}">
      <dgm:prSet/>
      <dgm:spPr/>
      <dgm:t>
        <a:bodyPr/>
        <a:lstStyle/>
        <a:p>
          <a:pPr>
            <a:lnSpc>
              <a:spcPct val="100000"/>
            </a:lnSpc>
          </a:pPr>
          <a:r>
            <a:rPr lang="en-GB"/>
            <a:t>Physical Security Controls</a:t>
          </a:r>
          <a:endParaRPr lang="en-US" dirty="0"/>
        </a:p>
      </dgm:t>
    </dgm:pt>
    <dgm:pt modelId="{F1FCDEFB-4BD7-4BF8-A41D-7AA3FB1DA671}" type="parTrans" cxnId="{23D8D62E-C569-47CE-BD3D-A6B6ECF66748}">
      <dgm:prSet/>
      <dgm:spPr/>
      <dgm:t>
        <a:bodyPr/>
        <a:lstStyle/>
        <a:p>
          <a:endParaRPr lang="en-US"/>
        </a:p>
      </dgm:t>
    </dgm:pt>
    <dgm:pt modelId="{F1FF0874-B247-43BE-81B2-1B426AE82F15}" type="sibTrans" cxnId="{23D8D62E-C569-47CE-BD3D-A6B6ECF66748}">
      <dgm:prSet/>
      <dgm:spPr/>
      <dgm:t>
        <a:bodyPr/>
        <a:lstStyle/>
        <a:p>
          <a:pPr>
            <a:lnSpc>
              <a:spcPct val="100000"/>
            </a:lnSpc>
          </a:pPr>
          <a:endParaRPr lang="en-US"/>
        </a:p>
      </dgm:t>
    </dgm:pt>
    <dgm:pt modelId="{0B49FA96-C0E3-45AB-85CD-ED28F567EDE5}">
      <dgm:prSet/>
      <dgm:spPr/>
      <dgm:t>
        <a:bodyPr/>
        <a:lstStyle/>
        <a:p>
          <a:pPr>
            <a:lnSpc>
              <a:spcPct val="100000"/>
            </a:lnSpc>
          </a:pPr>
          <a:r>
            <a:rPr lang="en-GB"/>
            <a:t>Technical Security Controls</a:t>
          </a:r>
          <a:endParaRPr lang="en-US"/>
        </a:p>
      </dgm:t>
    </dgm:pt>
    <dgm:pt modelId="{B708922F-BA5B-41CB-9523-BCAD3A376067}" type="parTrans" cxnId="{8FC201D3-2FEB-425F-9E3F-CB8B29BCD37F}">
      <dgm:prSet/>
      <dgm:spPr/>
      <dgm:t>
        <a:bodyPr/>
        <a:lstStyle/>
        <a:p>
          <a:endParaRPr lang="en-US"/>
        </a:p>
      </dgm:t>
    </dgm:pt>
    <dgm:pt modelId="{FE7C51E9-21AB-4090-B1E0-42C2CDBBEA18}" type="sibTrans" cxnId="{8FC201D3-2FEB-425F-9E3F-CB8B29BCD37F}">
      <dgm:prSet/>
      <dgm:spPr/>
      <dgm:t>
        <a:bodyPr/>
        <a:lstStyle/>
        <a:p>
          <a:pPr>
            <a:lnSpc>
              <a:spcPct val="100000"/>
            </a:lnSpc>
          </a:pPr>
          <a:endParaRPr lang="en-US"/>
        </a:p>
      </dgm:t>
    </dgm:pt>
    <dgm:pt modelId="{5BF7DA2E-DCC8-4BB7-898F-A849B1998115}">
      <dgm:prSet/>
      <dgm:spPr/>
      <dgm:t>
        <a:bodyPr/>
        <a:lstStyle/>
        <a:p>
          <a:pPr>
            <a:lnSpc>
              <a:spcPct val="100000"/>
            </a:lnSpc>
          </a:pPr>
          <a:r>
            <a:rPr lang="en-GB"/>
            <a:t>Security Awareness and Culture</a:t>
          </a:r>
          <a:endParaRPr lang="en-US"/>
        </a:p>
      </dgm:t>
    </dgm:pt>
    <dgm:pt modelId="{9AF795D7-3926-4663-A782-3F22DF327DEF}" type="parTrans" cxnId="{81BC2176-B219-44F7-85E3-76CADF88F09B}">
      <dgm:prSet/>
      <dgm:spPr/>
      <dgm:t>
        <a:bodyPr/>
        <a:lstStyle/>
        <a:p>
          <a:endParaRPr lang="en-US"/>
        </a:p>
      </dgm:t>
    </dgm:pt>
    <dgm:pt modelId="{32D45718-BDA5-4D35-862F-3216B721174F}" type="sibTrans" cxnId="{81BC2176-B219-44F7-85E3-76CADF88F09B}">
      <dgm:prSet/>
      <dgm:spPr/>
      <dgm:t>
        <a:bodyPr/>
        <a:lstStyle/>
        <a:p>
          <a:endParaRPr lang="en-US"/>
        </a:p>
      </dgm:t>
    </dgm:pt>
    <dgm:pt modelId="{9901FACA-67C8-4DAB-9027-56ADA7A0D5D3}" type="pres">
      <dgm:prSet presAssocID="{AE51BBE7-FFDA-4ECB-8533-05A5008D1343}" presName="root" presStyleCnt="0">
        <dgm:presLayoutVars>
          <dgm:dir/>
          <dgm:resizeHandles val="exact"/>
        </dgm:presLayoutVars>
      </dgm:prSet>
      <dgm:spPr/>
    </dgm:pt>
    <dgm:pt modelId="{AE631400-EA79-457E-BFF6-D6B0E36B3D26}" type="pres">
      <dgm:prSet presAssocID="{AE51BBE7-FFDA-4ECB-8533-05A5008D1343}" presName="container" presStyleCnt="0">
        <dgm:presLayoutVars>
          <dgm:dir/>
          <dgm:resizeHandles val="exact"/>
        </dgm:presLayoutVars>
      </dgm:prSet>
      <dgm:spPr/>
    </dgm:pt>
    <dgm:pt modelId="{9B96B2DD-B494-4546-9487-1938D993150E}" type="pres">
      <dgm:prSet presAssocID="{40F7CA9E-870D-46A2-9875-9BB37F0EEE8E}" presName="compNode" presStyleCnt="0"/>
      <dgm:spPr/>
    </dgm:pt>
    <dgm:pt modelId="{29F28600-5548-45D8-A420-3713BB7BB5EC}" type="pres">
      <dgm:prSet presAssocID="{40F7CA9E-870D-46A2-9875-9BB37F0EEE8E}" presName="iconBgRect" presStyleLbl="bgShp" presStyleIdx="0" presStyleCnt="4"/>
      <dgm:spPr/>
    </dgm:pt>
    <dgm:pt modelId="{FC5A861D-C585-452A-9278-AEFF0A521732}" type="pres">
      <dgm:prSet presAssocID="{40F7CA9E-870D-46A2-9875-9BB37F0EEE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List"/>
        </a:ext>
      </dgm:extLst>
    </dgm:pt>
    <dgm:pt modelId="{0A58E730-0ABF-4D1A-BBA7-D7F057927B82}" type="pres">
      <dgm:prSet presAssocID="{40F7CA9E-870D-46A2-9875-9BB37F0EEE8E}" presName="spaceRect" presStyleCnt="0"/>
      <dgm:spPr/>
    </dgm:pt>
    <dgm:pt modelId="{0204010C-6AC6-4D37-A63E-F61020CDAB51}" type="pres">
      <dgm:prSet presAssocID="{40F7CA9E-870D-46A2-9875-9BB37F0EEE8E}" presName="textRect" presStyleLbl="revTx" presStyleIdx="0" presStyleCnt="4">
        <dgm:presLayoutVars>
          <dgm:chMax val="1"/>
          <dgm:chPref val="1"/>
        </dgm:presLayoutVars>
      </dgm:prSet>
      <dgm:spPr/>
    </dgm:pt>
    <dgm:pt modelId="{9408BE9C-C219-415B-AAAF-1647A5D5FD40}" type="pres">
      <dgm:prSet presAssocID="{5E53128E-62E5-41F2-8190-34FE7E90D2E7}" presName="sibTrans" presStyleLbl="sibTrans2D1" presStyleIdx="0" presStyleCnt="0"/>
      <dgm:spPr/>
    </dgm:pt>
    <dgm:pt modelId="{57A77DF4-2CF8-4CC8-9E56-B45CF689B6C8}" type="pres">
      <dgm:prSet presAssocID="{BFA56E5A-8133-4955-A302-6607C110957A}" presName="compNode" presStyleCnt="0"/>
      <dgm:spPr/>
    </dgm:pt>
    <dgm:pt modelId="{F769356F-E61D-48E0-BF7B-BC3B2CC3256A}" type="pres">
      <dgm:prSet presAssocID="{BFA56E5A-8133-4955-A302-6607C110957A}" presName="iconBgRect" presStyleLbl="bgShp" presStyleIdx="1" presStyleCnt="4"/>
      <dgm:spPr/>
    </dgm:pt>
    <dgm:pt modelId="{56C7089D-9008-4574-8453-C1335B411432}" type="pres">
      <dgm:prSet presAssocID="{BFA56E5A-8133-4955-A302-6607C11095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313465D2-73F8-4E93-9124-E73636F8A69E}" type="pres">
      <dgm:prSet presAssocID="{BFA56E5A-8133-4955-A302-6607C110957A}" presName="spaceRect" presStyleCnt="0"/>
      <dgm:spPr/>
    </dgm:pt>
    <dgm:pt modelId="{27FE1F6E-2ED6-40AA-A6CE-A524E7356F17}" type="pres">
      <dgm:prSet presAssocID="{BFA56E5A-8133-4955-A302-6607C110957A}" presName="textRect" presStyleLbl="revTx" presStyleIdx="1" presStyleCnt="4">
        <dgm:presLayoutVars>
          <dgm:chMax val="1"/>
          <dgm:chPref val="1"/>
        </dgm:presLayoutVars>
      </dgm:prSet>
      <dgm:spPr/>
    </dgm:pt>
    <dgm:pt modelId="{1D53D74C-9347-4F58-BB3C-BF9FB5063B81}" type="pres">
      <dgm:prSet presAssocID="{F1FF0874-B247-43BE-81B2-1B426AE82F15}" presName="sibTrans" presStyleLbl="sibTrans2D1" presStyleIdx="0" presStyleCnt="0"/>
      <dgm:spPr/>
    </dgm:pt>
    <dgm:pt modelId="{340027E3-5354-45D2-8AA8-FAD784B01BAC}" type="pres">
      <dgm:prSet presAssocID="{0B49FA96-C0E3-45AB-85CD-ED28F567EDE5}" presName="compNode" presStyleCnt="0"/>
      <dgm:spPr/>
    </dgm:pt>
    <dgm:pt modelId="{F77BD154-56E3-4604-866C-A89FE6E48330}" type="pres">
      <dgm:prSet presAssocID="{0B49FA96-C0E3-45AB-85CD-ED28F567EDE5}" presName="iconBgRect" presStyleLbl="bgShp" presStyleIdx="2" presStyleCnt="4"/>
      <dgm:spPr/>
    </dgm:pt>
    <dgm:pt modelId="{50FD6BE4-5316-4822-A013-4624F10C6201}" type="pres">
      <dgm:prSet presAssocID="{0B49FA96-C0E3-45AB-85CD-ED28F567ED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72EABC51-4CBA-4535-80E4-F3F038DAED08}" type="pres">
      <dgm:prSet presAssocID="{0B49FA96-C0E3-45AB-85CD-ED28F567EDE5}" presName="spaceRect" presStyleCnt="0"/>
      <dgm:spPr/>
    </dgm:pt>
    <dgm:pt modelId="{A49DAEA0-11AE-4235-9385-1C0790FF99B4}" type="pres">
      <dgm:prSet presAssocID="{0B49FA96-C0E3-45AB-85CD-ED28F567EDE5}" presName="textRect" presStyleLbl="revTx" presStyleIdx="2" presStyleCnt="4">
        <dgm:presLayoutVars>
          <dgm:chMax val="1"/>
          <dgm:chPref val="1"/>
        </dgm:presLayoutVars>
      </dgm:prSet>
      <dgm:spPr/>
    </dgm:pt>
    <dgm:pt modelId="{F21A7645-9ED9-4B34-8703-BEBEFFDC2F08}" type="pres">
      <dgm:prSet presAssocID="{FE7C51E9-21AB-4090-B1E0-42C2CDBBEA18}" presName="sibTrans" presStyleLbl="sibTrans2D1" presStyleIdx="0" presStyleCnt="0"/>
      <dgm:spPr/>
    </dgm:pt>
    <dgm:pt modelId="{616E3ACF-9F1B-4B86-934F-34D69A01E619}" type="pres">
      <dgm:prSet presAssocID="{5BF7DA2E-DCC8-4BB7-898F-A849B1998115}" presName="compNode" presStyleCnt="0"/>
      <dgm:spPr/>
    </dgm:pt>
    <dgm:pt modelId="{91C0875E-8A63-4DB5-8EE3-585F2BBB78BB}" type="pres">
      <dgm:prSet presAssocID="{5BF7DA2E-DCC8-4BB7-898F-A849B1998115}" presName="iconBgRect" presStyleLbl="bgShp" presStyleIdx="3" presStyleCnt="4"/>
      <dgm:spPr/>
    </dgm:pt>
    <dgm:pt modelId="{6A3E49F7-D122-45F8-9964-9CB55344B544}" type="pres">
      <dgm:prSet presAssocID="{5BF7DA2E-DCC8-4BB7-898F-A849B19981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B691219C-20D9-483C-81A0-5571174701E9}" type="pres">
      <dgm:prSet presAssocID="{5BF7DA2E-DCC8-4BB7-898F-A849B1998115}" presName="spaceRect" presStyleCnt="0"/>
      <dgm:spPr/>
    </dgm:pt>
    <dgm:pt modelId="{F7F13DEB-F542-49B1-ACDB-7C8A02ECE2A1}" type="pres">
      <dgm:prSet presAssocID="{5BF7DA2E-DCC8-4BB7-898F-A849B1998115}" presName="textRect" presStyleLbl="revTx" presStyleIdx="3" presStyleCnt="4">
        <dgm:presLayoutVars>
          <dgm:chMax val="1"/>
          <dgm:chPref val="1"/>
        </dgm:presLayoutVars>
      </dgm:prSet>
      <dgm:spPr/>
    </dgm:pt>
  </dgm:ptLst>
  <dgm:cxnLst>
    <dgm:cxn modelId="{99A9E517-02E5-3E42-87E9-3C0885523ABB}" type="presOf" srcId="{40F7CA9E-870D-46A2-9875-9BB37F0EEE8E}" destId="{0204010C-6AC6-4D37-A63E-F61020CDAB51}" srcOrd="0" destOrd="0" presId="urn:microsoft.com/office/officeart/2018/2/layout/IconCircleList"/>
    <dgm:cxn modelId="{23D8D62E-C569-47CE-BD3D-A6B6ECF66748}" srcId="{AE51BBE7-FFDA-4ECB-8533-05A5008D1343}" destId="{BFA56E5A-8133-4955-A302-6607C110957A}" srcOrd="1" destOrd="0" parTransId="{F1FCDEFB-4BD7-4BF8-A41D-7AA3FB1DA671}" sibTransId="{F1FF0874-B247-43BE-81B2-1B426AE82F15}"/>
    <dgm:cxn modelId="{44C62A3A-6149-0E43-8D56-82E1C095B598}" type="presOf" srcId="{BFA56E5A-8133-4955-A302-6607C110957A}" destId="{27FE1F6E-2ED6-40AA-A6CE-A524E7356F17}" srcOrd="0" destOrd="0" presId="urn:microsoft.com/office/officeart/2018/2/layout/IconCircleList"/>
    <dgm:cxn modelId="{17B71B56-EF05-C14A-A4A2-42D464C8008D}" type="presOf" srcId="{5BF7DA2E-DCC8-4BB7-898F-A849B1998115}" destId="{F7F13DEB-F542-49B1-ACDB-7C8A02ECE2A1}" srcOrd="0" destOrd="0" presId="urn:microsoft.com/office/officeart/2018/2/layout/IconCircleList"/>
    <dgm:cxn modelId="{2A5CE966-2513-7E4C-AC27-1336A727C4E8}" type="presOf" srcId="{0B49FA96-C0E3-45AB-85CD-ED28F567EDE5}" destId="{A49DAEA0-11AE-4235-9385-1C0790FF99B4}" srcOrd="0" destOrd="0" presId="urn:microsoft.com/office/officeart/2018/2/layout/IconCircleList"/>
    <dgm:cxn modelId="{81BC2176-B219-44F7-85E3-76CADF88F09B}" srcId="{AE51BBE7-FFDA-4ECB-8533-05A5008D1343}" destId="{5BF7DA2E-DCC8-4BB7-898F-A849B1998115}" srcOrd="3" destOrd="0" parTransId="{9AF795D7-3926-4663-A782-3F22DF327DEF}" sibTransId="{32D45718-BDA5-4D35-862F-3216B721174F}"/>
    <dgm:cxn modelId="{AF891286-910F-BF46-A3DE-732BC4106893}" type="presOf" srcId="{FE7C51E9-21AB-4090-B1E0-42C2CDBBEA18}" destId="{F21A7645-9ED9-4B34-8703-BEBEFFDC2F08}" srcOrd="0" destOrd="0" presId="urn:microsoft.com/office/officeart/2018/2/layout/IconCircleList"/>
    <dgm:cxn modelId="{35159D86-3BE9-E045-8B2D-15034C17C2D8}" type="presOf" srcId="{F1FF0874-B247-43BE-81B2-1B426AE82F15}" destId="{1D53D74C-9347-4F58-BB3C-BF9FB5063B81}" srcOrd="0" destOrd="0" presId="urn:microsoft.com/office/officeart/2018/2/layout/IconCircleList"/>
    <dgm:cxn modelId="{EA75ED86-D0FA-584E-AF2B-C491C3B33C5C}" type="presOf" srcId="{5E53128E-62E5-41F2-8190-34FE7E90D2E7}" destId="{9408BE9C-C219-415B-AAAF-1647A5D5FD40}" srcOrd="0" destOrd="0" presId="urn:microsoft.com/office/officeart/2018/2/layout/IconCircleList"/>
    <dgm:cxn modelId="{1E381FCE-D06E-4FA6-84A0-47C90C086FB7}" srcId="{AE51BBE7-FFDA-4ECB-8533-05A5008D1343}" destId="{40F7CA9E-870D-46A2-9875-9BB37F0EEE8E}" srcOrd="0" destOrd="0" parTransId="{97A87294-CC64-4D9B-9E01-01FC5806337A}" sibTransId="{5E53128E-62E5-41F2-8190-34FE7E90D2E7}"/>
    <dgm:cxn modelId="{8FC201D3-2FEB-425F-9E3F-CB8B29BCD37F}" srcId="{AE51BBE7-FFDA-4ECB-8533-05A5008D1343}" destId="{0B49FA96-C0E3-45AB-85CD-ED28F567EDE5}" srcOrd="2" destOrd="0" parTransId="{B708922F-BA5B-41CB-9523-BCAD3A376067}" sibTransId="{FE7C51E9-21AB-4090-B1E0-42C2CDBBEA18}"/>
    <dgm:cxn modelId="{E832C7E2-F225-694F-BEE8-3D85215E238F}" type="presOf" srcId="{AE51BBE7-FFDA-4ECB-8533-05A5008D1343}" destId="{9901FACA-67C8-4DAB-9027-56ADA7A0D5D3}" srcOrd="0" destOrd="0" presId="urn:microsoft.com/office/officeart/2018/2/layout/IconCircleList"/>
    <dgm:cxn modelId="{D3D6522C-F476-9A40-BCE5-EE5D85D96C4E}" type="presParOf" srcId="{9901FACA-67C8-4DAB-9027-56ADA7A0D5D3}" destId="{AE631400-EA79-457E-BFF6-D6B0E36B3D26}" srcOrd="0" destOrd="0" presId="urn:microsoft.com/office/officeart/2018/2/layout/IconCircleList"/>
    <dgm:cxn modelId="{C08CAA28-4262-D54D-8458-6B2F1EC41841}" type="presParOf" srcId="{AE631400-EA79-457E-BFF6-D6B0E36B3D26}" destId="{9B96B2DD-B494-4546-9487-1938D993150E}" srcOrd="0" destOrd="0" presId="urn:microsoft.com/office/officeart/2018/2/layout/IconCircleList"/>
    <dgm:cxn modelId="{7A84FEF5-5B14-0C4F-AA2E-19CA95C8A843}" type="presParOf" srcId="{9B96B2DD-B494-4546-9487-1938D993150E}" destId="{29F28600-5548-45D8-A420-3713BB7BB5EC}" srcOrd="0" destOrd="0" presId="urn:microsoft.com/office/officeart/2018/2/layout/IconCircleList"/>
    <dgm:cxn modelId="{82FADAC7-C91A-AD4A-B3C0-1E7A66CE7D7A}" type="presParOf" srcId="{9B96B2DD-B494-4546-9487-1938D993150E}" destId="{FC5A861D-C585-452A-9278-AEFF0A521732}" srcOrd="1" destOrd="0" presId="urn:microsoft.com/office/officeart/2018/2/layout/IconCircleList"/>
    <dgm:cxn modelId="{F2EC6286-E43C-D348-B379-8CE0C1D08DDD}" type="presParOf" srcId="{9B96B2DD-B494-4546-9487-1938D993150E}" destId="{0A58E730-0ABF-4D1A-BBA7-D7F057927B82}" srcOrd="2" destOrd="0" presId="urn:microsoft.com/office/officeart/2018/2/layout/IconCircleList"/>
    <dgm:cxn modelId="{2EFD58C5-7536-0747-91B8-12D95AC3C49C}" type="presParOf" srcId="{9B96B2DD-B494-4546-9487-1938D993150E}" destId="{0204010C-6AC6-4D37-A63E-F61020CDAB51}" srcOrd="3" destOrd="0" presId="urn:microsoft.com/office/officeart/2018/2/layout/IconCircleList"/>
    <dgm:cxn modelId="{2E5C1A3D-8F64-5C46-B879-088D246AA52B}" type="presParOf" srcId="{AE631400-EA79-457E-BFF6-D6B0E36B3D26}" destId="{9408BE9C-C219-415B-AAAF-1647A5D5FD40}" srcOrd="1" destOrd="0" presId="urn:microsoft.com/office/officeart/2018/2/layout/IconCircleList"/>
    <dgm:cxn modelId="{C37CC1EF-CDEE-BA4A-9E5E-A5477D629703}" type="presParOf" srcId="{AE631400-EA79-457E-BFF6-D6B0E36B3D26}" destId="{57A77DF4-2CF8-4CC8-9E56-B45CF689B6C8}" srcOrd="2" destOrd="0" presId="urn:microsoft.com/office/officeart/2018/2/layout/IconCircleList"/>
    <dgm:cxn modelId="{1FB3BBC0-D396-B142-BF5B-12CDA812B813}" type="presParOf" srcId="{57A77DF4-2CF8-4CC8-9E56-B45CF689B6C8}" destId="{F769356F-E61D-48E0-BF7B-BC3B2CC3256A}" srcOrd="0" destOrd="0" presId="urn:microsoft.com/office/officeart/2018/2/layout/IconCircleList"/>
    <dgm:cxn modelId="{85B76B18-E801-F74B-A2BA-6FA0F53C07FB}" type="presParOf" srcId="{57A77DF4-2CF8-4CC8-9E56-B45CF689B6C8}" destId="{56C7089D-9008-4574-8453-C1335B411432}" srcOrd="1" destOrd="0" presId="urn:microsoft.com/office/officeart/2018/2/layout/IconCircleList"/>
    <dgm:cxn modelId="{57D5FAE4-E595-224B-B13E-172916099C7E}" type="presParOf" srcId="{57A77DF4-2CF8-4CC8-9E56-B45CF689B6C8}" destId="{313465D2-73F8-4E93-9124-E73636F8A69E}" srcOrd="2" destOrd="0" presId="urn:microsoft.com/office/officeart/2018/2/layout/IconCircleList"/>
    <dgm:cxn modelId="{67697AFC-4D16-D84E-851E-CD96D7D678BF}" type="presParOf" srcId="{57A77DF4-2CF8-4CC8-9E56-B45CF689B6C8}" destId="{27FE1F6E-2ED6-40AA-A6CE-A524E7356F17}" srcOrd="3" destOrd="0" presId="urn:microsoft.com/office/officeart/2018/2/layout/IconCircleList"/>
    <dgm:cxn modelId="{C86F487D-676B-064F-B49B-113A03EB38DA}" type="presParOf" srcId="{AE631400-EA79-457E-BFF6-D6B0E36B3D26}" destId="{1D53D74C-9347-4F58-BB3C-BF9FB5063B81}" srcOrd="3" destOrd="0" presId="urn:microsoft.com/office/officeart/2018/2/layout/IconCircleList"/>
    <dgm:cxn modelId="{1BB7C2FA-BEA2-CA4F-BC57-3B328F098FF6}" type="presParOf" srcId="{AE631400-EA79-457E-BFF6-D6B0E36B3D26}" destId="{340027E3-5354-45D2-8AA8-FAD784B01BAC}" srcOrd="4" destOrd="0" presId="urn:microsoft.com/office/officeart/2018/2/layout/IconCircleList"/>
    <dgm:cxn modelId="{9E1D71A1-88F1-BF47-BEE6-B191AEF97194}" type="presParOf" srcId="{340027E3-5354-45D2-8AA8-FAD784B01BAC}" destId="{F77BD154-56E3-4604-866C-A89FE6E48330}" srcOrd="0" destOrd="0" presId="urn:microsoft.com/office/officeart/2018/2/layout/IconCircleList"/>
    <dgm:cxn modelId="{196504B2-EF38-2342-AC73-6E9E8CBEBF22}" type="presParOf" srcId="{340027E3-5354-45D2-8AA8-FAD784B01BAC}" destId="{50FD6BE4-5316-4822-A013-4624F10C6201}" srcOrd="1" destOrd="0" presId="urn:microsoft.com/office/officeart/2018/2/layout/IconCircleList"/>
    <dgm:cxn modelId="{9D659A64-7781-6A42-9759-4066AE434743}" type="presParOf" srcId="{340027E3-5354-45D2-8AA8-FAD784B01BAC}" destId="{72EABC51-4CBA-4535-80E4-F3F038DAED08}" srcOrd="2" destOrd="0" presId="urn:microsoft.com/office/officeart/2018/2/layout/IconCircleList"/>
    <dgm:cxn modelId="{7EEAB524-73D0-D549-9EAC-607DDE8BEA8D}" type="presParOf" srcId="{340027E3-5354-45D2-8AA8-FAD784B01BAC}" destId="{A49DAEA0-11AE-4235-9385-1C0790FF99B4}" srcOrd="3" destOrd="0" presId="urn:microsoft.com/office/officeart/2018/2/layout/IconCircleList"/>
    <dgm:cxn modelId="{1334E221-9247-604B-8308-BD1965FB9511}" type="presParOf" srcId="{AE631400-EA79-457E-BFF6-D6B0E36B3D26}" destId="{F21A7645-9ED9-4B34-8703-BEBEFFDC2F08}" srcOrd="5" destOrd="0" presId="urn:microsoft.com/office/officeart/2018/2/layout/IconCircleList"/>
    <dgm:cxn modelId="{CB135C90-3236-D04C-BBFF-92A4586C61D1}" type="presParOf" srcId="{AE631400-EA79-457E-BFF6-D6B0E36B3D26}" destId="{616E3ACF-9F1B-4B86-934F-34D69A01E619}" srcOrd="6" destOrd="0" presId="urn:microsoft.com/office/officeart/2018/2/layout/IconCircleList"/>
    <dgm:cxn modelId="{4618EAB9-DD42-0045-AAC4-77333D38BAAF}" type="presParOf" srcId="{616E3ACF-9F1B-4B86-934F-34D69A01E619}" destId="{91C0875E-8A63-4DB5-8EE3-585F2BBB78BB}" srcOrd="0" destOrd="0" presId="urn:microsoft.com/office/officeart/2018/2/layout/IconCircleList"/>
    <dgm:cxn modelId="{14E6C7F0-8FE9-FF4B-83D9-9162E761F900}" type="presParOf" srcId="{616E3ACF-9F1B-4B86-934F-34D69A01E619}" destId="{6A3E49F7-D122-45F8-9964-9CB55344B544}" srcOrd="1" destOrd="0" presId="urn:microsoft.com/office/officeart/2018/2/layout/IconCircleList"/>
    <dgm:cxn modelId="{9D869EDC-BAEE-E348-B42C-0F08EB6B57CB}" type="presParOf" srcId="{616E3ACF-9F1B-4B86-934F-34D69A01E619}" destId="{B691219C-20D9-483C-81A0-5571174701E9}" srcOrd="2" destOrd="0" presId="urn:microsoft.com/office/officeart/2018/2/layout/IconCircleList"/>
    <dgm:cxn modelId="{31AEFF95-BDD7-3E49-BCC2-CD0842503A32}" type="presParOf" srcId="{616E3ACF-9F1B-4B86-934F-34D69A01E619}" destId="{F7F13DEB-F542-49B1-ACDB-7C8A02ECE2A1}"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65E95E-AC2B-4898-81C3-FBE271BBBA17}"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24755729-C30F-4C2F-B037-99449CD5BE5C}">
      <dgm:prSet custT="1"/>
      <dgm:spPr/>
      <dgm:t>
        <a:bodyPr/>
        <a:lstStyle/>
        <a:p>
          <a:r>
            <a:rPr lang="en-GB" sz="3200" dirty="0"/>
            <a:t>Employee Training</a:t>
          </a:r>
          <a:endParaRPr lang="en-US" sz="3200" dirty="0"/>
        </a:p>
      </dgm:t>
    </dgm:pt>
    <dgm:pt modelId="{A723298C-3BD3-4A58-8F77-D585FAE6B1D7}" type="parTrans" cxnId="{444FE3B8-BF6C-4F84-8E8E-2A9F97FD90BE}">
      <dgm:prSet/>
      <dgm:spPr/>
      <dgm:t>
        <a:bodyPr/>
        <a:lstStyle/>
        <a:p>
          <a:endParaRPr lang="en-US"/>
        </a:p>
      </dgm:t>
    </dgm:pt>
    <dgm:pt modelId="{6D0A681A-8BEE-425C-8946-FE0CBCF38B63}" type="sibTrans" cxnId="{444FE3B8-BF6C-4F84-8E8E-2A9F97FD90BE}">
      <dgm:prSet/>
      <dgm:spPr/>
      <dgm:t>
        <a:bodyPr/>
        <a:lstStyle/>
        <a:p>
          <a:endParaRPr lang="en-US"/>
        </a:p>
      </dgm:t>
    </dgm:pt>
    <dgm:pt modelId="{F48F3081-DCAA-47D0-8133-069A0B7EAD39}">
      <dgm:prSet custT="1"/>
      <dgm:spPr/>
      <dgm:t>
        <a:bodyPr/>
        <a:lstStyle/>
        <a:p>
          <a:r>
            <a:rPr lang="en-GB" sz="3200" dirty="0"/>
            <a:t>Awareness Campaigns</a:t>
          </a:r>
          <a:endParaRPr lang="en-US" sz="3200" dirty="0"/>
        </a:p>
      </dgm:t>
    </dgm:pt>
    <dgm:pt modelId="{15FCEC55-24FD-4BD9-BDD1-402FEDF02A26}" type="parTrans" cxnId="{4DC599CE-70AA-41F7-B820-DA76FE946C78}">
      <dgm:prSet/>
      <dgm:spPr/>
      <dgm:t>
        <a:bodyPr/>
        <a:lstStyle/>
        <a:p>
          <a:endParaRPr lang="en-US"/>
        </a:p>
      </dgm:t>
    </dgm:pt>
    <dgm:pt modelId="{3FAF62BB-9244-4C4A-8FBB-2D6EC2A3E083}" type="sibTrans" cxnId="{4DC599CE-70AA-41F7-B820-DA76FE946C78}">
      <dgm:prSet/>
      <dgm:spPr/>
      <dgm:t>
        <a:bodyPr/>
        <a:lstStyle/>
        <a:p>
          <a:endParaRPr lang="en-US"/>
        </a:p>
      </dgm:t>
    </dgm:pt>
    <dgm:pt modelId="{AD3D88EF-6337-499C-BA6E-75C569967325}">
      <dgm:prSet custT="1"/>
      <dgm:spPr/>
      <dgm:t>
        <a:bodyPr/>
        <a:lstStyle/>
        <a:p>
          <a:r>
            <a:rPr lang="en-GB" sz="3200" dirty="0"/>
            <a:t>Reporting Mechanism</a:t>
          </a:r>
          <a:endParaRPr lang="en-US" sz="3200" dirty="0"/>
        </a:p>
      </dgm:t>
    </dgm:pt>
    <dgm:pt modelId="{F521BA39-CA93-4D43-8C8E-1E8683660584}" type="parTrans" cxnId="{3909395A-4CD3-4310-9C7B-0D5B7C25A16E}">
      <dgm:prSet/>
      <dgm:spPr/>
      <dgm:t>
        <a:bodyPr/>
        <a:lstStyle/>
        <a:p>
          <a:endParaRPr lang="en-US"/>
        </a:p>
      </dgm:t>
    </dgm:pt>
    <dgm:pt modelId="{E4C00537-F77D-42C2-BEF0-02670F153DA1}" type="sibTrans" cxnId="{3909395A-4CD3-4310-9C7B-0D5B7C25A16E}">
      <dgm:prSet/>
      <dgm:spPr/>
      <dgm:t>
        <a:bodyPr/>
        <a:lstStyle/>
        <a:p>
          <a:endParaRPr lang="en-US"/>
        </a:p>
      </dgm:t>
    </dgm:pt>
    <dgm:pt modelId="{D1DBFA76-89E5-4296-89EF-9D4C6D274B3C}">
      <dgm:prSet custT="1"/>
      <dgm:spPr/>
      <dgm:t>
        <a:bodyPr/>
        <a:lstStyle/>
        <a:p>
          <a:r>
            <a:rPr lang="en-GB" sz="3200" dirty="0"/>
            <a:t>Simulated Phishing Exercises</a:t>
          </a:r>
          <a:endParaRPr lang="en-US" sz="3200" dirty="0"/>
        </a:p>
      </dgm:t>
    </dgm:pt>
    <dgm:pt modelId="{F5D5C1FA-9983-4C9D-A795-709EBC7304F7}" type="parTrans" cxnId="{6EFD63A2-6525-4C46-AD01-3F50D6B29F8F}">
      <dgm:prSet/>
      <dgm:spPr/>
      <dgm:t>
        <a:bodyPr/>
        <a:lstStyle/>
        <a:p>
          <a:endParaRPr lang="en-US"/>
        </a:p>
      </dgm:t>
    </dgm:pt>
    <dgm:pt modelId="{B237E0FE-6A29-4F33-B5EC-931A5EFADC29}" type="sibTrans" cxnId="{6EFD63A2-6525-4C46-AD01-3F50D6B29F8F}">
      <dgm:prSet/>
      <dgm:spPr/>
      <dgm:t>
        <a:bodyPr/>
        <a:lstStyle/>
        <a:p>
          <a:endParaRPr lang="en-US"/>
        </a:p>
      </dgm:t>
    </dgm:pt>
    <dgm:pt modelId="{3080D04F-C13A-CB47-8294-278652A3C720}" type="pres">
      <dgm:prSet presAssocID="{B765E95E-AC2B-4898-81C3-FBE271BBBA17}" presName="vert0" presStyleCnt="0">
        <dgm:presLayoutVars>
          <dgm:dir/>
          <dgm:animOne val="branch"/>
          <dgm:animLvl val="lvl"/>
        </dgm:presLayoutVars>
      </dgm:prSet>
      <dgm:spPr/>
    </dgm:pt>
    <dgm:pt modelId="{2160BBD5-A9E5-1742-93E2-3A25DF496406}" type="pres">
      <dgm:prSet presAssocID="{24755729-C30F-4C2F-B037-99449CD5BE5C}" presName="thickLine" presStyleLbl="alignNode1" presStyleIdx="0" presStyleCnt="4"/>
      <dgm:spPr/>
    </dgm:pt>
    <dgm:pt modelId="{A48E1CE0-41CF-B74D-B7DA-A9B6F0845E46}" type="pres">
      <dgm:prSet presAssocID="{24755729-C30F-4C2F-B037-99449CD5BE5C}" presName="horz1" presStyleCnt="0"/>
      <dgm:spPr/>
    </dgm:pt>
    <dgm:pt modelId="{4CF78CFC-DDC4-5041-9FD0-BD4674BCBE27}" type="pres">
      <dgm:prSet presAssocID="{24755729-C30F-4C2F-B037-99449CD5BE5C}" presName="tx1" presStyleLbl="revTx" presStyleIdx="0" presStyleCnt="4"/>
      <dgm:spPr/>
    </dgm:pt>
    <dgm:pt modelId="{88E53619-1607-0B40-B369-EFB60B3E474E}" type="pres">
      <dgm:prSet presAssocID="{24755729-C30F-4C2F-B037-99449CD5BE5C}" presName="vert1" presStyleCnt="0"/>
      <dgm:spPr/>
    </dgm:pt>
    <dgm:pt modelId="{8B397DA6-3314-7446-8FD9-DBA71D2B1AB8}" type="pres">
      <dgm:prSet presAssocID="{F48F3081-DCAA-47D0-8133-069A0B7EAD39}" presName="thickLine" presStyleLbl="alignNode1" presStyleIdx="1" presStyleCnt="4"/>
      <dgm:spPr/>
    </dgm:pt>
    <dgm:pt modelId="{E84EB013-06DA-C040-AD43-62F10EC886DD}" type="pres">
      <dgm:prSet presAssocID="{F48F3081-DCAA-47D0-8133-069A0B7EAD39}" presName="horz1" presStyleCnt="0"/>
      <dgm:spPr/>
    </dgm:pt>
    <dgm:pt modelId="{B25AE8B5-393B-F04C-BF58-588FA077D5AD}" type="pres">
      <dgm:prSet presAssocID="{F48F3081-DCAA-47D0-8133-069A0B7EAD39}" presName="tx1" presStyleLbl="revTx" presStyleIdx="1" presStyleCnt="4"/>
      <dgm:spPr/>
    </dgm:pt>
    <dgm:pt modelId="{1B8314AD-C0B6-8D49-BA63-96F8A8AF4729}" type="pres">
      <dgm:prSet presAssocID="{F48F3081-DCAA-47D0-8133-069A0B7EAD39}" presName="vert1" presStyleCnt="0"/>
      <dgm:spPr/>
    </dgm:pt>
    <dgm:pt modelId="{7455A9A1-82D5-624E-952B-7B93F1094E7C}" type="pres">
      <dgm:prSet presAssocID="{AD3D88EF-6337-499C-BA6E-75C569967325}" presName="thickLine" presStyleLbl="alignNode1" presStyleIdx="2" presStyleCnt="4"/>
      <dgm:spPr/>
    </dgm:pt>
    <dgm:pt modelId="{C864BE1F-179F-D94D-90F9-5E511F175DC6}" type="pres">
      <dgm:prSet presAssocID="{AD3D88EF-6337-499C-BA6E-75C569967325}" presName="horz1" presStyleCnt="0"/>
      <dgm:spPr/>
    </dgm:pt>
    <dgm:pt modelId="{91E0ED9B-7C5E-994C-B5FF-BDEBC2FF1B6B}" type="pres">
      <dgm:prSet presAssocID="{AD3D88EF-6337-499C-BA6E-75C569967325}" presName="tx1" presStyleLbl="revTx" presStyleIdx="2" presStyleCnt="4"/>
      <dgm:spPr/>
    </dgm:pt>
    <dgm:pt modelId="{2711F3AA-46D4-CF4F-93D4-F53ABCED75A3}" type="pres">
      <dgm:prSet presAssocID="{AD3D88EF-6337-499C-BA6E-75C569967325}" presName="vert1" presStyleCnt="0"/>
      <dgm:spPr/>
    </dgm:pt>
    <dgm:pt modelId="{CBB6E21B-4D41-F54C-BA3B-DAE6607A1651}" type="pres">
      <dgm:prSet presAssocID="{D1DBFA76-89E5-4296-89EF-9D4C6D274B3C}" presName="thickLine" presStyleLbl="alignNode1" presStyleIdx="3" presStyleCnt="4"/>
      <dgm:spPr/>
    </dgm:pt>
    <dgm:pt modelId="{21B1AB82-F572-FC4F-A5C1-99F961F4964E}" type="pres">
      <dgm:prSet presAssocID="{D1DBFA76-89E5-4296-89EF-9D4C6D274B3C}" presName="horz1" presStyleCnt="0"/>
      <dgm:spPr/>
    </dgm:pt>
    <dgm:pt modelId="{6D9D1DFC-2CC0-E442-8693-4C2D2307018F}" type="pres">
      <dgm:prSet presAssocID="{D1DBFA76-89E5-4296-89EF-9D4C6D274B3C}" presName="tx1" presStyleLbl="revTx" presStyleIdx="3" presStyleCnt="4"/>
      <dgm:spPr/>
    </dgm:pt>
    <dgm:pt modelId="{2DC518B3-2B3F-A641-BB13-46FFA100FC5F}" type="pres">
      <dgm:prSet presAssocID="{D1DBFA76-89E5-4296-89EF-9D4C6D274B3C}" presName="vert1" presStyleCnt="0"/>
      <dgm:spPr/>
    </dgm:pt>
  </dgm:ptLst>
  <dgm:cxnLst>
    <dgm:cxn modelId="{BF891F09-BB84-0E4B-95DF-9BCC788BD267}" type="presOf" srcId="{D1DBFA76-89E5-4296-89EF-9D4C6D274B3C}" destId="{6D9D1DFC-2CC0-E442-8693-4C2D2307018F}" srcOrd="0" destOrd="0" presId="urn:microsoft.com/office/officeart/2008/layout/LinedList"/>
    <dgm:cxn modelId="{0ADA8C19-6DA4-144D-A0BB-B6DBFDC23B8C}" type="presOf" srcId="{24755729-C30F-4C2F-B037-99449CD5BE5C}" destId="{4CF78CFC-DDC4-5041-9FD0-BD4674BCBE27}" srcOrd="0" destOrd="0" presId="urn:microsoft.com/office/officeart/2008/layout/LinedList"/>
    <dgm:cxn modelId="{0F15AC2F-E588-8747-B152-62E18B51EDBA}" type="presOf" srcId="{AD3D88EF-6337-499C-BA6E-75C569967325}" destId="{91E0ED9B-7C5E-994C-B5FF-BDEBC2FF1B6B}" srcOrd="0" destOrd="0" presId="urn:microsoft.com/office/officeart/2008/layout/LinedList"/>
    <dgm:cxn modelId="{200A1C57-8F9D-624A-A243-A580BDFC7E5D}" type="presOf" srcId="{B765E95E-AC2B-4898-81C3-FBE271BBBA17}" destId="{3080D04F-C13A-CB47-8294-278652A3C720}" srcOrd="0" destOrd="0" presId="urn:microsoft.com/office/officeart/2008/layout/LinedList"/>
    <dgm:cxn modelId="{3909395A-4CD3-4310-9C7B-0D5B7C25A16E}" srcId="{B765E95E-AC2B-4898-81C3-FBE271BBBA17}" destId="{AD3D88EF-6337-499C-BA6E-75C569967325}" srcOrd="2" destOrd="0" parTransId="{F521BA39-CA93-4D43-8C8E-1E8683660584}" sibTransId="{E4C00537-F77D-42C2-BEF0-02670F153DA1}"/>
    <dgm:cxn modelId="{6EFD63A2-6525-4C46-AD01-3F50D6B29F8F}" srcId="{B765E95E-AC2B-4898-81C3-FBE271BBBA17}" destId="{D1DBFA76-89E5-4296-89EF-9D4C6D274B3C}" srcOrd="3" destOrd="0" parTransId="{F5D5C1FA-9983-4C9D-A795-709EBC7304F7}" sibTransId="{B237E0FE-6A29-4F33-B5EC-931A5EFADC29}"/>
    <dgm:cxn modelId="{444FE3B8-BF6C-4F84-8E8E-2A9F97FD90BE}" srcId="{B765E95E-AC2B-4898-81C3-FBE271BBBA17}" destId="{24755729-C30F-4C2F-B037-99449CD5BE5C}" srcOrd="0" destOrd="0" parTransId="{A723298C-3BD3-4A58-8F77-D585FAE6B1D7}" sibTransId="{6D0A681A-8BEE-425C-8946-FE0CBCF38B63}"/>
    <dgm:cxn modelId="{4DC599CE-70AA-41F7-B820-DA76FE946C78}" srcId="{B765E95E-AC2B-4898-81C3-FBE271BBBA17}" destId="{F48F3081-DCAA-47D0-8133-069A0B7EAD39}" srcOrd="1" destOrd="0" parTransId="{15FCEC55-24FD-4BD9-BDD1-402FEDF02A26}" sibTransId="{3FAF62BB-9244-4C4A-8FBB-2D6EC2A3E083}"/>
    <dgm:cxn modelId="{C06063DE-2EB1-1142-A4CC-028F74F39327}" type="presOf" srcId="{F48F3081-DCAA-47D0-8133-069A0B7EAD39}" destId="{B25AE8B5-393B-F04C-BF58-588FA077D5AD}" srcOrd="0" destOrd="0" presId="urn:microsoft.com/office/officeart/2008/layout/LinedList"/>
    <dgm:cxn modelId="{123275F5-11C6-EC4C-ACFD-E0E6F0569F18}" type="presParOf" srcId="{3080D04F-C13A-CB47-8294-278652A3C720}" destId="{2160BBD5-A9E5-1742-93E2-3A25DF496406}" srcOrd="0" destOrd="0" presId="urn:microsoft.com/office/officeart/2008/layout/LinedList"/>
    <dgm:cxn modelId="{C494A589-7FF5-7243-8529-6A845DC42471}" type="presParOf" srcId="{3080D04F-C13A-CB47-8294-278652A3C720}" destId="{A48E1CE0-41CF-B74D-B7DA-A9B6F0845E46}" srcOrd="1" destOrd="0" presId="urn:microsoft.com/office/officeart/2008/layout/LinedList"/>
    <dgm:cxn modelId="{D0BC94DA-9EFE-6A4A-9A8C-8C29811B35A8}" type="presParOf" srcId="{A48E1CE0-41CF-B74D-B7DA-A9B6F0845E46}" destId="{4CF78CFC-DDC4-5041-9FD0-BD4674BCBE27}" srcOrd="0" destOrd="0" presId="urn:microsoft.com/office/officeart/2008/layout/LinedList"/>
    <dgm:cxn modelId="{B625A5E1-DD69-2144-8C56-04CE8B97DF09}" type="presParOf" srcId="{A48E1CE0-41CF-B74D-B7DA-A9B6F0845E46}" destId="{88E53619-1607-0B40-B369-EFB60B3E474E}" srcOrd="1" destOrd="0" presId="urn:microsoft.com/office/officeart/2008/layout/LinedList"/>
    <dgm:cxn modelId="{1078AC55-665C-4D4C-B606-0A6007028AFB}" type="presParOf" srcId="{3080D04F-C13A-CB47-8294-278652A3C720}" destId="{8B397DA6-3314-7446-8FD9-DBA71D2B1AB8}" srcOrd="2" destOrd="0" presId="urn:microsoft.com/office/officeart/2008/layout/LinedList"/>
    <dgm:cxn modelId="{DE5A953D-AB36-A14E-BDEE-5647B207D3B0}" type="presParOf" srcId="{3080D04F-C13A-CB47-8294-278652A3C720}" destId="{E84EB013-06DA-C040-AD43-62F10EC886DD}" srcOrd="3" destOrd="0" presId="urn:microsoft.com/office/officeart/2008/layout/LinedList"/>
    <dgm:cxn modelId="{52A26704-B617-2942-90CB-11366E7068E3}" type="presParOf" srcId="{E84EB013-06DA-C040-AD43-62F10EC886DD}" destId="{B25AE8B5-393B-F04C-BF58-588FA077D5AD}" srcOrd="0" destOrd="0" presId="urn:microsoft.com/office/officeart/2008/layout/LinedList"/>
    <dgm:cxn modelId="{0960E326-662C-6042-B587-430A85434B3A}" type="presParOf" srcId="{E84EB013-06DA-C040-AD43-62F10EC886DD}" destId="{1B8314AD-C0B6-8D49-BA63-96F8A8AF4729}" srcOrd="1" destOrd="0" presId="urn:microsoft.com/office/officeart/2008/layout/LinedList"/>
    <dgm:cxn modelId="{031A9A3E-6088-2D4D-849D-E57FDB7DB9AA}" type="presParOf" srcId="{3080D04F-C13A-CB47-8294-278652A3C720}" destId="{7455A9A1-82D5-624E-952B-7B93F1094E7C}" srcOrd="4" destOrd="0" presId="urn:microsoft.com/office/officeart/2008/layout/LinedList"/>
    <dgm:cxn modelId="{B687D72A-A0DA-6442-B925-8E403B4B09F4}" type="presParOf" srcId="{3080D04F-C13A-CB47-8294-278652A3C720}" destId="{C864BE1F-179F-D94D-90F9-5E511F175DC6}" srcOrd="5" destOrd="0" presId="urn:microsoft.com/office/officeart/2008/layout/LinedList"/>
    <dgm:cxn modelId="{7C633A96-C043-1740-AFBE-4B0623F1B66C}" type="presParOf" srcId="{C864BE1F-179F-D94D-90F9-5E511F175DC6}" destId="{91E0ED9B-7C5E-994C-B5FF-BDEBC2FF1B6B}" srcOrd="0" destOrd="0" presId="urn:microsoft.com/office/officeart/2008/layout/LinedList"/>
    <dgm:cxn modelId="{9528369B-CDB7-374C-9889-F6D79CF14673}" type="presParOf" srcId="{C864BE1F-179F-D94D-90F9-5E511F175DC6}" destId="{2711F3AA-46D4-CF4F-93D4-F53ABCED75A3}" srcOrd="1" destOrd="0" presId="urn:microsoft.com/office/officeart/2008/layout/LinedList"/>
    <dgm:cxn modelId="{54403A24-0F95-FF41-81DB-B60FC2BF11E4}" type="presParOf" srcId="{3080D04F-C13A-CB47-8294-278652A3C720}" destId="{CBB6E21B-4D41-F54C-BA3B-DAE6607A1651}" srcOrd="6" destOrd="0" presId="urn:microsoft.com/office/officeart/2008/layout/LinedList"/>
    <dgm:cxn modelId="{47C701B6-38E5-B642-B5F3-CE100BD5AA87}" type="presParOf" srcId="{3080D04F-C13A-CB47-8294-278652A3C720}" destId="{21B1AB82-F572-FC4F-A5C1-99F961F4964E}" srcOrd="7" destOrd="0" presId="urn:microsoft.com/office/officeart/2008/layout/LinedList"/>
    <dgm:cxn modelId="{9BBDEF98-CEE1-2341-AED6-057A5D4A88BA}" type="presParOf" srcId="{21B1AB82-F572-FC4F-A5C1-99F961F4964E}" destId="{6D9D1DFC-2CC0-E442-8693-4C2D2307018F}" srcOrd="0" destOrd="0" presId="urn:microsoft.com/office/officeart/2008/layout/LinedList"/>
    <dgm:cxn modelId="{5DE72B72-0F4C-3848-B476-DA93BB27E179}" type="presParOf" srcId="{21B1AB82-F572-FC4F-A5C1-99F961F4964E}" destId="{2DC518B3-2B3F-A641-BB13-46FFA100FC5F}"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0CBA75-D7BA-4B7C-AF93-6A9CF328EA4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7463B3-6747-438A-A222-4173A2DA39AB}">
      <dgm:prSet/>
      <dgm:spPr/>
      <dgm:t>
        <a:bodyPr/>
        <a:lstStyle/>
        <a:p>
          <a:pPr algn="ctr">
            <a:defRPr b="1"/>
          </a:pPr>
          <a:r>
            <a:rPr lang="en-DE" dirty="0"/>
            <a:t>Redundancy and Fault tolerance</a:t>
          </a:r>
          <a:endParaRPr lang="en-US" dirty="0"/>
        </a:p>
      </dgm:t>
    </dgm:pt>
    <dgm:pt modelId="{DA09FDD2-5F96-4A63-83BE-F2FA263F8A9B}" type="parTrans" cxnId="{77B3FCA6-7C61-4C71-BB0A-03706E88F5F5}">
      <dgm:prSet/>
      <dgm:spPr/>
      <dgm:t>
        <a:bodyPr/>
        <a:lstStyle/>
        <a:p>
          <a:endParaRPr lang="en-US"/>
        </a:p>
      </dgm:t>
    </dgm:pt>
    <dgm:pt modelId="{8A3078E5-D0CE-4EB7-B0A8-73BDEF770A4C}" type="sibTrans" cxnId="{77B3FCA6-7C61-4C71-BB0A-03706E88F5F5}">
      <dgm:prSet/>
      <dgm:spPr/>
      <dgm:t>
        <a:bodyPr/>
        <a:lstStyle/>
        <a:p>
          <a:endParaRPr lang="en-US"/>
        </a:p>
      </dgm:t>
    </dgm:pt>
    <dgm:pt modelId="{2B0F3154-C84B-4735-8C7E-AAF8E9FC9D98}">
      <dgm:prSet custT="1"/>
      <dgm:spPr/>
      <dgm:t>
        <a:bodyPr/>
        <a:lstStyle/>
        <a:p>
          <a:r>
            <a:rPr lang="en-DE" sz="1600" dirty="0"/>
            <a:t>I</a:t>
          </a:r>
          <a:r>
            <a:rPr lang="en-GB" sz="1600" dirty="0"/>
            <a:t>nclude redundant devices, such as servers, power supplies, and storage devices, to guarantee system availability even in the event of hardware failures.</a:t>
          </a:r>
          <a:endParaRPr lang="en-US" sz="1600" dirty="0"/>
        </a:p>
      </dgm:t>
    </dgm:pt>
    <dgm:pt modelId="{23080296-90EF-4974-B2B4-C1CF2A04F1FF}" type="parTrans" cxnId="{FB219CE8-B486-4D4D-9D2F-B771D93C06D9}">
      <dgm:prSet/>
      <dgm:spPr/>
      <dgm:t>
        <a:bodyPr/>
        <a:lstStyle/>
        <a:p>
          <a:endParaRPr lang="en-US"/>
        </a:p>
      </dgm:t>
    </dgm:pt>
    <dgm:pt modelId="{4B386C94-503A-4F31-8311-815F9102CCDF}" type="sibTrans" cxnId="{FB219CE8-B486-4D4D-9D2F-B771D93C06D9}">
      <dgm:prSet/>
      <dgm:spPr/>
      <dgm:t>
        <a:bodyPr/>
        <a:lstStyle/>
        <a:p>
          <a:endParaRPr lang="en-US"/>
        </a:p>
      </dgm:t>
    </dgm:pt>
    <dgm:pt modelId="{01BC46B9-C941-499A-8125-7378D083C6E0}">
      <dgm:prSet/>
      <dgm:spPr/>
      <dgm:t>
        <a:bodyPr/>
        <a:lstStyle/>
        <a:p>
          <a:pPr algn="ctr">
            <a:defRPr b="1"/>
          </a:pPr>
          <a:r>
            <a:rPr lang="en-DE" dirty="0"/>
            <a:t>Regular Maintenance and Monitoring</a:t>
          </a:r>
          <a:endParaRPr lang="en-US" dirty="0"/>
        </a:p>
      </dgm:t>
    </dgm:pt>
    <dgm:pt modelId="{1AD6EBF8-EE11-4DFB-BA6E-2C0F8626F04E}" type="parTrans" cxnId="{71DF5596-C2CF-4816-9DE8-5D885EC3A4D6}">
      <dgm:prSet/>
      <dgm:spPr/>
      <dgm:t>
        <a:bodyPr/>
        <a:lstStyle/>
        <a:p>
          <a:endParaRPr lang="en-US"/>
        </a:p>
      </dgm:t>
    </dgm:pt>
    <dgm:pt modelId="{E917A519-A749-4F24-976B-B50D78F29A7A}" type="sibTrans" cxnId="{71DF5596-C2CF-4816-9DE8-5D885EC3A4D6}">
      <dgm:prSet/>
      <dgm:spPr/>
      <dgm:t>
        <a:bodyPr/>
        <a:lstStyle/>
        <a:p>
          <a:endParaRPr lang="en-US"/>
        </a:p>
      </dgm:t>
    </dgm:pt>
    <dgm:pt modelId="{84AACCF5-6567-4247-AC1E-D0D1D0CA685A}">
      <dgm:prSet custT="1"/>
      <dgm:spPr/>
      <dgm:t>
        <a:bodyPr/>
        <a:lstStyle/>
        <a:p>
          <a:r>
            <a:rPr lang="en-GB" sz="1600" dirty="0"/>
            <a:t>Perform routine health checks, firmware updates, and performance improvements to prevent hardware failures caused by outdated or damaged components.</a:t>
          </a:r>
          <a:endParaRPr lang="en-US" sz="1600" dirty="0"/>
        </a:p>
      </dgm:t>
    </dgm:pt>
    <dgm:pt modelId="{87C4A849-BD3B-4342-B126-C743115E99B2}" type="parTrans" cxnId="{15887644-8069-499F-85AE-CCC3EE91C8F7}">
      <dgm:prSet/>
      <dgm:spPr/>
      <dgm:t>
        <a:bodyPr/>
        <a:lstStyle/>
        <a:p>
          <a:endParaRPr lang="en-US"/>
        </a:p>
      </dgm:t>
    </dgm:pt>
    <dgm:pt modelId="{8BB66403-59D2-4A07-82EC-D386BFBF97A2}" type="sibTrans" cxnId="{15887644-8069-499F-85AE-CCC3EE91C8F7}">
      <dgm:prSet/>
      <dgm:spPr/>
      <dgm:t>
        <a:bodyPr/>
        <a:lstStyle/>
        <a:p>
          <a:endParaRPr lang="en-US"/>
        </a:p>
      </dgm:t>
    </dgm:pt>
    <dgm:pt modelId="{43A89A3C-1CDC-4D7E-B855-AF3229347603}">
      <dgm:prSet/>
      <dgm:spPr/>
      <dgm:t>
        <a:bodyPr/>
        <a:lstStyle/>
        <a:p>
          <a:pPr algn="ctr">
            <a:defRPr b="1"/>
          </a:pPr>
          <a:r>
            <a:rPr lang="en-GB" dirty="0"/>
            <a:t>Disaster Recovery Plan</a:t>
          </a:r>
          <a:endParaRPr lang="en-US" dirty="0"/>
        </a:p>
      </dgm:t>
    </dgm:pt>
    <dgm:pt modelId="{4B207B7E-9EF2-43A1-A470-E0768C27927F}" type="parTrans" cxnId="{DA95698F-24B3-4965-9AA0-923DB38AC503}">
      <dgm:prSet/>
      <dgm:spPr/>
      <dgm:t>
        <a:bodyPr/>
        <a:lstStyle/>
        <a:p>
          <a:endParaRPr lang="en-US"/>
        </a:p>
      </dgm:t>
    </dgm:pt>
    <dgm:pt modelId="{E484B662-CEFB-4AE0-861D-75F516B63827}" type="sibTrans" cxnId="{DA95698F-24B3-4965-9AA0-923DB38AC503}">
      <dgm:prSet/>
      <dgm:spPr/>
      <dgm:t>
        <a:bodyPr/>
        <a:lstStyle/>
        <a:p>
          <a:endParaRPr lang="en-US"/>
        </a:p>
      </dgm:t>
    </dgm:pt>
    <dgm:pt modelId="{72A0BC88-DEB8-4B8F-9B81-AB14759AD2DE}">
      <dgm:prSet custT="1"/>
      <dgm:spPr/>
      <dgm:t>
        <a:bodyPr/>
        <a:lstStyle/>
        <a:p>
          <a:r>
            <a:rPr lang="en-GB" sz="1600" dirty="0"/>
            <a:t>Create an in-depth disaster recovery strategy with steps for handling hardware problems, including backup and restoration procedures.</a:t>
          </a:r>
          <a:endParaRPr lang="en-US" sz="1600" dirty="0"/>
        </a:p>
      </dgm:t>
    </dgm:pt>
    <dgm:pt modelId="{C841A9AC-FB0C-4484-9B69-232B847931AE}" type="parTrans" cxnId="{A6046D20-AF78-4DEE-A431-35DF71587B33}">
      <dgm:prSet/>
      <dgm:spPr/>
      <dgm:t>
        <a:bodyPr/>
        <a:lstStyle/>
        <a:p>
          <a:endParaRPr lang="en-US"/>
        </a:p>
      </dgm:t>
    </dgm:pt>
    <dgm:pt modelId="{8A99E4C3-7EE7-4AF6-BB30-DD7E9ADB1EEF}" type="sibTrans" cxnId="{A6046D20-AF78-4DEE-A431-35DF71587B33}">
      <dgm:prSet/>
      <dgm:spPr/>
      <dgm:t>
        <a:bodyPr/>
        <a:lstStyle/>
        <a:p>
          <a:endParaRPr lang="en-US"/>
        </a:p>
      </dgm:t>
    </dgm:pt>
    <dgm:pt modelId="{7C3E5593-2F98-40F6-85D2-5F83AE791960}" type="pres">
      <dgm:prSet presAssocID="{8B0CBA75-D7BA-4B7C-AF93-6A9CF328EA49}" presName="root" presStyleCnt="0">
        <dgm:presLayoutVars>
          <dgm:dir/>
          <dgm:resizeHandles val="exact"/>
        </dgm:presLayoutVars>
      </dgm:prSet>
      <dgm:spPr/>
    </dgm:pt>
    <dgm:pt modelId="{0CA26368-D7D7-4B0E-9802-F87355AD33D8}" type="pres">
      <dgm:prSet presAssocID="{CC7463B3-6747-438A-A222-4173A2DA39AB}" presName="compNode" presStyleCnt="0"/>
      <dgm:spPr/>
    </dgm:pt>
    <dgm:pt modelId="{3545B145-05BD-4ABD-90CE-C7DC58EF6E53}" type="pres">
      <dgm:prSet presAssocID="{CC7463B3-6747-438A-A222-4173A2DA39AB}" presName="iconRect" presStyleLbl="node1" presStyleIdx="0" presStyleCnt="3" custLinFactNeighborX="72258" custLinFactNeighborY="104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88755974-87F9-4EF0-9A97-4C3DC24498D6}" type="pres">
      <dgm:prSet presAssocID="{CC7463B3-6747-438A-A222-4173A2DA39AB}" presName="iconSpace" presStyleCnt="0"/>
      <dgm:spPr/>
    </dgm:pt>
    <dgm:pt modelId="{8A2CC7BA-60E1-4AFA-9FF7-2459950DC8C4}" type="pres">
      <dgm:prSet presAssocID="{CC7463B3-6747-438A-A222-4173A2DA39AB}" presName="parTx" presStyleLbl="revTx" presStyleIdx="0" presStyleCnt="6" custScaleX="113077">
        <dgm:presLayoutVars>
          <dgm:chMax val="0"/>
          <dgm:chPref val="0"/>
        </dgm:presLayoutVars>
      </dgm:prSet>
      <dgm:spPr/>
    </dgm:pt>
    <dgm:pt modelId="{C04A629E-BE25-40B8-BCAF-103A2F161395}" type="pres">
      <dgm:prSet presAssocID="{CC7463B3-6747-438A-A222-4173A2DA39AB}" presName="txSpace" presStyleCnt="0"/>
      <dgm:spPr/>
    </dgm:pt>
    <dgm:pt modelId="{76BB9198-6E3D-44DF-AF8F-747ACAE2AA1C}" type="pres">
      <dgm:prSet presAssocID="{CC7463B3-6747-438A-A222-4173A2DA39AB}" presName="desTx" presStyleLbl="revTx" presStyleIdx="1" presStyleCnt="6" custScaleX="111160" custScaleY="138152" custLinFactNeighborX="5607" custLinFactNeighborY="36278">
        <dgm:presLayoutVars/>
      </dgm:prSet>
      <dgm:spPr/>
    </dgm:pt>
    <dgm:pt modelId="{ADE02B5D-0231-4975-9A00-37CF8A745B80}" type="pres">
      <dgm:prSet presAssocID="{8A3078E5-D0CE-4EB7-B0A8-73BDEF770A4C}" presName="sibTrans" presStyleCnt="0"/>
      <dgm:spPr/>
    </dgm:pt>
    <dgm:pt modelId="{BDD0A2BB-04F3-41BF-B6A1-7704CC907356}" type="pres">
      <dgm:prSet presAssocID="{01BC46B9-C941-499A-8125-7378D083C6E0}" presName="compNode" presStyleCnt="0"/>
      <dgm:spPr/>
    </dgm:pt>
    <dgm:pt modelId="{E2EB6674-4F20-4CEB-83E7-73EE23AA6405}" type="pres">
      <dgm:prSet presAssocID="{01BC46B9-C941-499A-8125-7378D083C6E0}" presName="iconRect" presStyleLbl="node1" presStyleIdx="1" presStyleCnt="3" custLinFactNeighborX="85078" custLinFactNeighborY="349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2DEE1AFC-A420-43D4-A66C-BAADB37010B6}" type="pres">
      <dgm:prSet presAssocID="{01BC46B9-C941-499A-8125-7378D083C6E0}" presName="iconSpace" presStyleCnt="0"/>
      <dgm:spPr/>
    </dgm:pt>
    <dgm:pt modelId="{29D72286-C6B9-411C-9307-0B37FCC19C2C}" type="pres">
      <dgm:prSet presAssocID="{01BC46B9-C941-499A-8125-7378D083C6E0}" presName="parTx" presStyleLbl="revTx" presStyleIdx="2" presStyleCnt="6">
        <dgm:presLayoutVars>
          <dgm:chMax val="0"/>
          <dgm:chPref val="0"/>
        </dgm:presLayoutVars>
      </dgm:prSet>
      <dgm:spPr/>
    </dgm:pt>
    <dgm:pt modelId="{1368E60C-F183-403D-9687-EF801E24361D}" type="pres">
      <dgm:prSet presAssocID="{01BC46B9-C941-499A-8125-7378D083C6E0}" presName="txSpace" presStyleCnt="0"/>
      <dgm:spPr/>
    </dgm:pt>
    <dgm:pt modelId="{5C80FBD3-47D4-42CA-910A-E01112CC2C90}" type="pres">
      <dgm:prSet presAssocID="{01BC46B9-C941-499A-8125-7378D083C6E0}" presName="desTx" presStyleLbl="revTx" presStyleIdx="3" presStyleCnt="6">
        <dgm:presLayoutVars/>
      </dgm:prSet>
      <dgm:spPr/>
    </dgm:pt>
    <dgm:pt modelId="{C3820138-01CC-4310-9E3B-736105B08FEB}" type="pres">
      <dgm:prSet presAssocID="{E917A519-A749-4F24-976B-B50D78F29A7A}" presName="sibTrans" presStyleCnt="0"/>
      <dgm:spPr/>
    </dgm:pt>
    <dgm:pt modelId="{275261B9-CD6E-463B-B1E8-8A57485144B4}" type="pres">
      <dgm:prSet presAssocID="{43A89A3C-1CDC-4D7E-B855-AF3229347603}" presName="compNode" presStyleCnt="0"/>
      <dgm:spPr/>
    </dgm:pt>
    <dgm:pt modelId="{C6846BCE-014C-46BC-B100-06A9026A98F5}" type="pres">
      <dgm:prSet presAssocID="{43A89A3C-1CDC-4D7E-B855-AF3229347603}" presName="iconRect" presStyleLbl="node1" presStyleIdx="2" presStyleCnt="3" custLinFactNeighborX="55942" custLinFactNeighborY="254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F70F3200-8637-4ABD-BCD5-4CE797B33CAA}" type="pres">
      <dgm:prSet presAssocID="{43A89A3C-1CDC-4D7E-B855-AF3229347603}" presName="iconSpace" presStyleCnt="0"/>
      <dgm:spPr/>
    </dgm:pt>
    <dgm:pt modelId="{934B441A-0936-4E27-B846-7B7D31649AC1}" type="pres">
      <dgm:prSet presAssocID="{43A89A3C-1CDC-4D7E-B855-AF3229347603}" presName="parTx" presStyleLbl="revTx" presStyleIdx="4" presStyleCnt="6">
        <dgm:presLayoutVars>
          <dgm:chMax val="0"/>
          <dgm:chPref val="0"/>
        </dgm:presLayoutVars>
      </dgm:prSet>
      <dgm:spPr/>
    </dgm:pt>
    <dgm:pt modelId="{5A0B3A1C-1167-454D-BBFE-7D88501301F5}" type="pres">
      <dgm:prSet presAssocID="{43A89A3C-1CDC-4D7E-B855-AF3229347603}" presName="txSpace" presStyleCnt="0"/>
      <dgm:spPr/>
    </dgm:pt>
    <dgm:pt modelId="{78C82E3E-EA85-4E18-BBFF-FC68A81F8C4A}" type="pres">
      <dgm:prSet presAssocID="{43A89A3C-1CDC-4D7E-B855-AF3229347603}" presName="desTx" presStyleLbl="revTx" presStyleIdx="5" presStyleCnt="6">
        <dgm:presLayoutVars/>
      </dgm:prSet>
      <dgm:spPr/>
    </dgm:pt>
  </dgm:ptLst>
  <dgm:cxnLst>
    <dgm:cxn modelId="{E9374F01-ED99-4DF9-980E-9FDFADB5FC77}" type="presOf" srcId="{84AACCF5-6567-4247-AC1E-D0D1D0CA685A}" destId="{5C80FBD3-47D4-42CA-910A-E01112CC2C90}" srcOrd="0" destOrd="0" presId="urn:microsoft.com/office/officeart/2018/2/layout/IconLabelDescriptionList"/>
    <dgm:cxn modelId="{A6046D20-AF78-4DEE-A431-35DF71587B33}" srcId="{43A89A3C-1CDC-4D7E-B855-AF3229347603}" destId="{72A0BC88-DEB8-4B8F-9B81-AB14759AD2DE}" srcOrd="0" destOrd="0" parTransId="{C841A9AC-FB0C-4484-9B69-232B847931AE}" sibTransId="{8A99E4C3-7EE7-4AF6-BB30-DD7E9ADB1EEF}"/>
    <dgm:cxn modelId="{C011DF21-CCC7-4BEE-BCBE-2CAF55E5E630}" type="presOf" srcId="{72A0BC88-DEB8-4B8F-9B81-AB14759AD2DE}" destId="{78C82E3E-EA85-4E18-BBFF-FC68A81F8C4A}" srcOrd="0" destOrd="0" presId="urn:microsoft.com/office/officeart/2018/2/layout/IconLabelDescriptionList"/>
    <dgm:cxn modelId="{0F963E34-8774-4CE2-A7D3-F98E58460D1C}" type="presOf" srcId="{43A89A3C-1CDC-4D7E-B855-AF3229347603}" destId="{934B441A-0936-4E27-B846-7B7D31649AC1}" srcOrd="0" destOrd="0" presId="urn:microsoft.com/office/officeart/2018/2/layout/IconLabelDescriptionList"/>
    <dgm:cxn modelId="{15887644-8069-499F-85AE-CCC3EE91C8F7}" srcId="{01BC46B9-C941-499A-8125-7378D083C6E0}" destId="{84AACCF5-6567-4247-AC1E-D0D1D0CA685A}" srcOrd="0" destOrd="0" parTransId="{87C4A849-BD3B-4342-B126-C743115E99B2}" sibTransId="{8BB66403-59D2-4A07-82EC-D386BFBF97A2}"/>
    <dgm:cxn modelId="{E9E2008B-3BEE-40DE-B593-4BF64A3F3D1D}" type="presOf" srcId="{01BC46B9-C941-499A-8125-7378D083C6E0}" destId="{29D72286-C6B9-411C-9307-0B37FCC19C2C}" srcOrd="0" destOrd="0" presId="urn:microsoft.com/office/officeart/2018/2/layout/IconLabelDescriptionList"/>
    <dgm:cxn modelId="{DA95698F-24B3-4965-9AA0-923DB38AC503}" srcId="{8B0CBA75-D7BA-4B7C-AF93-6A9CF328EA49}" destId="{43A89A3C-1CDC-4D7E-B855-AF3229347603}" srcOrd="2" destOrd="0" parTransId="{4B207B7E-9EF2-43A1-A470-E0768C27927F}" sibTransId="{E484B662-CEFB-4AE0-861D-75F516B63827}"/>
    <dgm:cxn modelId="{71DF5596-C2CF-4816-9DE8-5D885EC3A4D6}" srcId="{8B0CBA75-D7BA-4B7C-AF93-6A9CF328EA49}" destId="{01BC46B9-C941-499A-8125-7378D083C6E0}" srcOrd="1" destOrd="0" parTransId="{1AD6EBF8-EE11-4DFB-BA6E-2C0F8626F04E}" sibTransId="{E917A519-A749-4F24-976B-B50D78F29A7A}"/>
    <dgm:cxn modelId="{77B3FCA6-7C61-4C71-BB0A-03706E88F5F5}" srcId="{8B0CBA75-D7BA-4B7C-AF93-6A9CF328EA49}" destId="{CC7463B3-6747-438A-A222-4173A2DA39AB}" srcOrd="0" destOrd="0" parTransId="{DA09FDD2-5F96-4A63-83BE-F2FA263F8A9B}" sibTransId="{8A3078E5-D0CE-4EB7-B0A8-73BDEF770A4C}"/>
    <dgm:cxn modelId="{B3A7B4A8-581B-47F1-91C5-136975074518}" type="presOf" srcId="{CC7463B3-6747-438A-A222-4173A2DA39AB}" destId="{8A2CC7BA-60E1-4AFA-9FF7-2459950DC8C4}" srcOrd="0" destOrd="0" presId="urn:microsoft.com/office/officeart/2018/2/layout/IconLabelDescriptionList"/>
    <dgm:cxn modelId="{5CC8EDAB-3EF9-49FD-B1EE-5A9DAD3EBF93}" type="presOf" srcId="{8B0CBA75-D7BA-4B7C-AF93-6A9CF328EA49}" destId="{7C3E5593-2F98-40F6-85D2-5F83AE791960}" srcOrd="0" destOrd="0" presId="urn:microsoft.com/office/officeart/2018/2/layout/IconLabelDescriptionList"/>
    <dgm:cxn modelId="{FB219CE8-B486-4D4D-9D2F-B771D93C06D9}" srcId="{CC7463B3-6747-438A-A222-4173A2DA39AB}" destId="{2B0F3154-C84B-4735-8C7E-AAF8E9FC9D98}" srcOrd="0" destOrd="0" parTransId="{23080296-90EF-4974-B2B4-C1CF2A04F1FF}" sibTransId="{4B386C94-503A-4F31-8311-815F9102CCDF}"/>
    <dgm:cxn modelId="{B43A39EE-370F-4CD8-9D31-909045786264}" type="presOf" srcId="{2B0F3154-C84B-4735-8C7E-AAF8E9FC9D98}" destId="{76BB9198-6E3D-44DF-AF8F-747ACAE2AA1C}" srcOrd="0" destOrd="0" presId="urn:microsoft.com/office/officeart/2018/2/layout/IconLabelDescriptionList"/>
    <dgm:cxn modelId="{726742AA-1AB7-47DF-A7FA-C45085C12AA7}" type="presParOf" srcId="{7C3E5593-2F98-40F6-85D2-5F83AE791960}" destId="{0CA26368-D7D7-4B0E-9802-F87355AD33D8}" srcOrd="0" destOrd="0" presId="urn:microsoft.com/office/officeart/2018/2/layout/IconLabelDescriptionList"/>
    <dgm:cxn modelId="{EEB98E62-A138-4276-AE46-3E1237677E9E}" type="presParOf" srcId="{0CA26368-D7D7-4B0E-9802-F87355AD33D8}" destId="{3545B145-05BD-4ABD-90CE-C7DC58EF6E53}" srcOrd="0" destOrd="0" presId="urn:microsoft.com/office/officeart/2018/2/layout/IconLabelDescriptionList"/>
    <dgm:cxn modelId="{A589E3E8-40D7-47B7-A7D8-A89EA0D55BE8}" type="presParOf" srcId="{0CA26368-D7D7-4B0E-9802-F87355AD33D8}" destId="{88755974-87F9-4EF0-9A97-4C3DC24498D6}" srcOrd="1" destOrd="0" presId="urn:microsoft.com/office/officeart/2018/2/layout/IconLabelDescriptionList"/>
    <dgm:cxn modelId="{634BEA4F-E0D3-43A1-BE3E-F06D37E9276D}" type="presParOf" srcId="{0CA26368-D7D7-4B0E-9802-F87355AD33D8}" destId="{8A2CC7BA-60E1-4AFA-9FF7-2459950DC8C4}" srcOrd="2" destOrd="0" presId="urn:microsoft.com/office/officeart/2018/2/layout/IconLabelDescriptionList"/>
    <dgm:cxn modelId="{B352EE2F-A8B3-453D-8DA4-FF119CFCAE14}" type="presParOf" srcId="{0CA26368-D7D7-4B0E-9802-F87355AD33D8}" destId="{C04A629E-BE25-40B8-BCAF-103A2F161395}" srcOrd="3" destOrd="0" presId="urn:microsoft.com/office/officeart/2018/2/layout/IconLabelDescriptionList"/>
    <dgm:cxn modelId="{B8D353D9-9C98-4882-BADE-478F1D7C9CF7}" type="presParOf" srcId="{0CA26368-D7D7-4B0E-9802-F87355AD33D8}" destId="{76BB9198-6E3D-44DF-AF8F-747ACAE2AA1C}" srcOrd="4" destOrd="0" presId="urn:microsoft.com/office/officeart/2018/2/layout/IconLabelDescriptionList"/>
    <dgm:cxn modelId="{53BDDFF0-8926-4228-9C5A-E5A8653E24EC}" type="presParOf" srcId="{7C3E5593-2F98-40F6-85D2-5F83AE791960}" destId="{ADE02B5D-0231-4975-9A00-37CF8A745B80}" srcOrd="1" destOrd="0" presId="urn:microsoft.com/office/officeart/2018/2/layout/IconLabelDescriptionList"/>
    <dgm:cxn modelId="{1089C585-B247-4EBF-9D07-D3AA2ED1C9CF}" type="presParOf" srcId="{7C3E5593-2F98-40F6-85D2-5F83AE791960}" destId="{BDD0A2BB-04F3-41BF-B6A1-7704CC907356}" srcOrd="2" destOrd="0" presId="urn:microsoft.com/office/officeart/2018/2/layout/IconLabelDescriptionList"/>
    <dgm:cxn modelId="{5AF5E952-C012-4C6D-8AED-A94D4D7D0F68}" type="presParOf" srcId="{BDD0A2BB-04F3-41BF-B6A1-7704CC907356}" destId="{E2EB6674-4F20-4CEB-83E7-73EE23AA6405}" srcOrd="0" destOrd="0" presId="urn:microsoft.com/office/officeart/2018/2/layout/IconLabelDescriptionList"/>
    <dgm:cxn modelId="{3890D2D8-DF14-44D8-93E3-98B3E43A7D83}" type="presParOf" srcId="{BDD0A2BB-04F3-41BF-B6A1-7704CC907356}" destId="{2DEE1AFC-A420-43D4-A66C-BAADB37010B6}" srcOrd="1" destOrd="0" presId="urn:microsoft.com/office/officeart/2018/2/layout/IconLabelDescriptionList"/>
    <dgm:cxn modelId="{1BBCF490-909D-4A90-BB58-675C608A49C0}" type="presParOf" srcId="{BDD0A2BB-04F3-41BF-B6A1-7704CC907356}" destId="{29D72286-C6B9-411C-9307-0B37FCC19C2C}" srcOrd="2" destOrd="0" presId="urn:microsoft.com/office/officeart/2018/2/layout/IconLabelDescriptionList"/>
    <dgm:cxn modelId="{56CBE29C-8A2D-4B3C-B0EE-5E2AE42896AE}" type="presParOf" srcId="{BDD0A2BB-04F3-41BF-B6A1-7704CC907356}" destId="{1368E60C-F183-403D-9687-EF801E24361D}" srcOrd="3" destOrd="0" presId="urn:microsoft.com/office/officeart/2018/2/layout/IconLabelDescriptionList"/>
    <dgm:cxn modelId="{3D29D8F0-CF6F-4215-BC6D-45271916710A}" type="presParOf" srcId="{BDD0A2BB-04F3-41BF-B6A1-7704CC907356}" destId="{5C80FBD3-47D4-42CA-910A-E01112CC2C90}" srcOrd="4" destOrd="0" presId="urn:microsoft.com/office/officeart/2018/2/layout/IconLabelDescriptionList"/>
    <dgm:cxn modelId="{D3B7C007-4BC6-4F66-AABF-7A2CE7B4C5BE}" type="presParOf" srcId="{7C3E5593-2F98-40F6-85D2-5F83AE791960}" destId="{C3820138-01CC-4310-9E3B-736105B08FEB}" srcOrd="3" destOrd="0" presId="urn:microsoft.com/office/officeart/2018/2/layout/IconLabelDescriptionList"/>
    <dgm:cxn modelId="{FBD190C2-8539-45F9-B966-DD2BA6177287}" type="presParOf" srcId="{7C3E5593-2F98-40F6-85D2-5F83AE791960}" destId="{275261B9-CD6E-463B-B1E8-8A57485144B4}" srcOrd="4" destOrd="0" presId="urn:microsoft.com/office/officeart/2018/2/layout/IconLabelDescriptionList"/>
    <dgm:cxn modelId="{20CEAD77-1192-4C2C-AC12-89A522BF52B1}" type="presParOf" srcId="{275261B9-CD6E-463B-B1E8-8A57485144B4}" destId="{C6846BCE-014C-46BC-B100-06A9026A98F5}" srcOrd="0" destOrd="0" presId="urn:microsoft.com/office/officeart/2018/2/layout/IconLabelDescriptionList"/>
    <dgm:cxn modelId="{9D38FA53-CF7E-4875-99E3-55889E2D0C06}" type="presParOf" srcId="{275261B9-CD6E-463B-B1E8-8A57485144B4}" destId="{F70F3200-8637-4ABD-BCD5-4CE797B33CAA}" srcOrd="1" destOrd="0" presId="urn:microsoft.com/office/officeart/2018/2/layout/IconLabelDescriptionList"/>
    <dgm:cxn modelId="{9C93E414-EB09-4F45-BDE5-9FD3C58DBC68}" type="presParOf" srcId="{275261B9-CD6E-463B-B1E8-8A57485144B4}" destId="{934B441A-0936-4E27-B846-7B7D31649AC1}" srcOrd="2" destOrd="0" presId="urn:microsoft.com/office/officeart/2018/2/layout/IconLabelDescriptionList"/>
    <dgm:cxn modelId="{C6329CE4-F6CA-418B-AF74-E238CB82B19E}" type="presParOf" srcId="{275261B9-CD6E-463B-B1E8-8A57485144B4}" destId="{5A0B3A1C-1167-454D-BBFE-7D88501301F5}" srcOrd="3" destOrd="0" presId="urn:microsoft.com/office/officeart/2018/2/layout/IconLabelDescriptionList"/>
    <dgm:cxn modelId="{4AC7F3B3-B491-4816-BD8D-469C1D3AA434}" type="presParOf" srcId="{275261B9-CD6E-463B-B1E8-8A57485144B4}" destId="{78C82E3E-EA85-4E18-BBFF-FC68A81F8C4A}"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5E8516-49BA-4797-B2BA-264B0453634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9FF9C9B-17F5-49B0-A841-21C8EA67359B}">
      <dgm:prSet/>
      <dgm:spPr/>
      <dgm:t>
        <a:bodyPr/>
        <a:lstStyle/>
        <a:p>
          <a:pPr>
            <a:lnSpc>
              <a:spcPct val="100000"/>
            </a:lnSpc>
          </a:pPr>
          <a:r>
            <a:rPr lang="en-GB" dirty="0"/>
            <a:t>To safeguard data against illegal access and misuse.</a:t>
          </a:r>
          <a:endParaRPr lang="en-US" dirty="0"/>
        </a:p>
      </dgm:t>
    </dgm:pt>
    <dgm:pt modelId="{BF48C20B-8989-4A7E-BE21-CAE26A930B37}" type="parTrans" cxnId="{CBCB8D12-985B-4744-93A5-B669EA5F24E1}">
      <dgm:prSet/>
      <dgm:spPr/>
      <dgm:t>
        <a:bodyPr/>
        <a:lstStyle/>
        <a:p>
          <a:endParaRPr lang="en-US"/>
        </a:p>
      </dgm:t>
    </dgm:pt>
    <dgm:pt modelId="{C0D157BD-7A8A-43E3-A00D-C4FD76E0ACE7}" type="sibTrans" cxnId="{CBCB8D12-985B-4744-93A5-B669EA5F24E1}">
      <dgm:prSet/>
      <dgm:spPr/>
      <dgm:t>
        <a:bodyPr/>
        <a:lstStyle/>
        <a:p>
          <a:endParaRPr lang="en-US"/>
        </a:p>
      </dgm:t>
    </dgm:pt>
    <dgm:pt modelId="{F51512B2-25DF-41E6-B5F3-34300A46DCA5}">
      <dgm:prSet/>
      <dgm:spPr/>
      <dgm:t>
        <a:bodyPr/>
        <a:lstStyle/>
        <a:p>
          <a:pPr>
            <a:lnSpc>
              <a:spcPct val="100000"/>
            </a:lnSpc>
          </a:pPr>
          <a:r>
            <a:rPr lang="en-GB"/>
            <a:t>To safeguard private information, including client information.</a:t>
          </a:r>
          <a:endParaRPr lang="en-US"/>
        </a:p>
      </dgm:t>
    </dgm:pt>
    <dgm:pt modelId="{278D6A90-5BD7-4774-8B9B-32935E8F2264}" type="parTrans" cxnId="{5D77338A-A788-4004-8538-E480787BF755}">
      <dgm:prSet/>
      <dgm:spPr/>
      <dgm:t>
        <a:bodyPr/>
        <a:lstStyle/>
        <a:p>
          <a:endParaRPr lang="en-US"/>
        </a:p>
      </dgm:t>
    </dgm:pt>
    <dgm:pt modelId="{BEC8955D-BBEC-4342-99BC-BFB67AD478EB}" type="sibTrans" cxnId="{5D77338A-A788-4004-8538-E480787BF755}">
      <dgm:prSet/>
      <dgm:spPr/>
      <dgm:t>
        <a:bodyPr/>
        <a:lstStyle/>
        <a:p>
          <a:endParaRPr lang="en-US"/>
        </a:p>
      </dgm:t>
    </dgm:pt>
    <dgm:pt modelId="{38D18BA0-0292-4EDC-8219-9AA37669F597}">
      <dgm:prSet/>
      <dgm:spPr/>
      <dgm:t>
        <a:bodyPr/>
        <a:lstStyle/>
        <a:p>
          <a:pPr>
            <a:lnSpc>
              <a:spcPct val="100000"/>
            </a:lnSpc>
          </a:pPr>
          <a:r>
            <a:rPr lang="en-GB"/>
            <a:t>Helps to reduce damage, speed up recovery, resume commercial operations, and cut costs.</a:t>
          </a:r>
          <a:endParaRPr lang="en-US"/>
        </a:p>
      </dgm:t>
    </dgm:pt>
    <dgm:pt modelId="{E7FD7017-1663-43E2-8A56-08BEA2536586}" type="parTrans" cxnId="{7F70B416-473D-4E95-9880-6F64F623BFA4}">
      <dgm:prSet/>
      <dgm:spPr/>
      <dgm:t>
        <a:bodyPr/>
        <a:lstStyle/>
        <a:p>
          <a:endParaRPr lang="en-US"/>
        </a:p>
      </dgm:t>
    </dgm:pt>
    <dgm:pt modelId="{E7946C0F-3A47-42C5-81B0-8BAD5DB01E3E}" type="sibTrans" cxnId="{7F70B416-473D-4E95-9880-6F64F623BFA4}">
      <dgm:prSet/>
      <dgm:spPr/>
      <dgm:t>
        <a:bodyPr/>
        <a:lstStyle/>
        <a:p>
          <a:endParaRPr lang="en-US"/>
        </a:p>
      </dgm:t>
    </dgm:pt>
    <dgm:pt modelId="{62908612-D09D-4117-BD76-9A265C10CDAA}">
      <dgm:prSet/>
      <dgm:spPr/>
      <dgm:t>
        <a:bodyPr/>
        <a:lstStyle/>
        <a:p>
          <a:pPr>
            <a:lnSpc>
              <a:spcPct val="100000"/>
            </a:lnSpc>
          </a:pPr>
          <a:r>
            <a:rPr lang="en-GB"/>
            <a:t>Must let their clients and other parties know about the violation</a:t>
          </a:r>
          <a:endParaRPr lang="en-US"/>
        </a:p>
      </dgm:t>
    </dgm:pt>
    <dgm:pt modelId="{52CD3666-E118-4A31-92BF-8D5A6C73D2C1}" type="parTrans" cxnId="{AD749E11-AAC5-4825-BBD1-3C7FECD8850E}">
      <dgm:prSet/>
      <dgm:spPr/>
      <dgm:t>
        <a:bodyPr/>
        <a:lstStyle/>
        <a:p>
          <a:endParaRPr lang="en-US"/>
        </a:p>
      </dgm:t>
    </dgm:pt>
    <dgm:pt modelId="{A5141516-BC1A-4229-BB51-578EE3F42A2D}" type="sibTrans" cxnId="{AD749E11-AAC5-4825-BBD1-3C7FECD8850E}">
      <dgm:prSet/>
      <dgm:spPr/>
      <dgm:t>
        <a:bodyPr/>
        <a:lstStyle/>
        <a:p>
          <a:endParaRPr lang="en-US"/>
        </a:p>
      </dgm:t>
    </dgm:pt>
    <dgm:pt modelId="{B7D97993-2AE8-4D54-BDEC-5714DEC15ED0}" type="pres">
      <dgm:prSet presAssocID="{C35E8516-49BA-4797-B2BA-264B04536345}" presName="root" presStyleCnt="0">
        <dgm:presLayoutVars>
          <dgm:dir/>
          <dgm:resizeHandles val="exact"/>
        </dgm:presLayoutVars>
      </dgm:prSet>
      <dgm:spPr/>
    </dgm:pt>
    <dgm:pt modelId="{10107F9C-AB09-4BE9-9687-961D569AFCB2}" type="pres">
      <dgm:prSet presAssocID="{59FF9C9B-17F5-49B0-A841-21C8EA67359B}" presName="compNode" presStyleCnt="0"/>
      <dgm:spPr/>
    </dgm:pt>
    <dgm:pt modelId="{6C97B21D-6FEF-483A-A32A-595641033B58}" type="pres">
      <dgm:prSet presAssocID="{59FF9C9B-17F5-49B0-A841-21C8EA67359B}" presName="bgRect" presStyleLbl="bgShp" presStyleIdx="0" presStyleCnt="4"/>
      <dgm:spPr/>
    </dgm:pt>
    <dgm:pt modelId="{0F7412E8-0EA7-44A9-8A54-7DA6EAE7C9F7}" type="pres">
      <dgm:prSet presAssocID="{59FF9C9B-17F5-49B0-A841-21C8EA6735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D1FB30C-7B0F-405E-9903-FBE58B082F32}" type="pres">
      <dgm:prSet presAssocID="{59FF9C9B-17F5-49B0-A841-21C8EA67359B}" presName="spaceRect" presStyleCnt="0"/>
      <dgm:spPr/>
    </dgm:pt>
    <dgm:pt modelId="{8A7CA048-978F-4626-A02E-23D9FA3BD5FE}" type="pres">
      <dgm:prSet presAssocID="{59FF9C9B-17F5-49B0-A841-21C8EA67359B}" presName="parTx" presStyleLbl="revTx" presStyleIdx="0" presStyleCnt="4">
        <dgm:presLayoutVars>
          <dgm:chMax val="0"/>
          <dgm:chPref val="0"/>
        </dgm:presLayoutVars>
      </dgm:prSet>
      <dgm:spPr/>
    </dgm:pt>
    <dgm:pt modelId="{5F425C97-0B4F-41AB-96A5-17C3A271AF98}" type="pres">
      <dgm:prSet presAssocID="{C0D157BD-7A8A-43E3-A00D-C4FD76E0ACE7}" presName="sibTrans" presStyleCnt="0"/>
      <dgm:spPr/>
    </dgm:pt>
    <dgm:pt modelId="{5EDF31E5-AD97-4F24-83A9-6E4D113EB455}" type="pres">
      <dgm:prSet presAssocID="{F51512B2-25DF-41E6-B5F3-34300A46DCA5}" presName="compNode" presStyleCnt="0"/>
      <dgm:spPr/>
    </dgm:pt>
    <dgm:pt modelId="{1C6CBC80-4B1B-4BDC-86CC-4AE7012D0089}" type="pres">
      <dgm:prSet presAssocID="{F51512B2-25DF-41E6-B5F3-34300A46DCA5}" presName="bgRect" presStyleLbl="bgShp" presStyleIdx="1" presStyleCnt="4"/>
      <dgm:spPr/>
    </dgm:pt>
    <dgm:pt modelId="{F888E5BF-FC3F-438F-AEAE-8917ECF2DE73}" type="pres">
      <dgm:prSet presAssocID="{F51512B2-25DF-41E6-B5F3-34300A46DC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ent and Child"/>
        </a:ext>
      </dgm:extLst>
    </dgm:pt>
    <dgm:pt modelId="{19A6754F-A582-4109-9C69-8890738FEEA3}" type="pres">
      <dgm:prSet presAssocID="{F51512B2-25DF-41E6-B5F3-34300A46DCA5}" presName="spaceRect" presStyleCnt="0"/>
      <dgm:spPr/>
    </dgm:pt>
    <dgm:pt modelId="{FFFC8528-9F0D-4506-AED2-9A726630DC3E}" type="pres">
      <dgm:prSet presAssocID="{F51512B2-25DF-41E6-B5F3-34300A46DCA5}" presName="parTx" presStyleLbl="revTx" presStyleIdx="1" presStyleCnt="4">
        <dgm:presLayoutVars>
          <dgm:chMax val="0"/>
          <dgm:chPref val="0"/>
        </dgm:presLayoutVars>
      </dgm:prSet>
      <dgm:spPr/>
    </dgm:pt>
    <dgm:pt modelId="{80EB3F55-8AA1-4B21-BBC8-B393B3964C53}" type="pres">
      <dgm:prSet presAssocID="{BEC8955D-BBEC-4342-99BC-BFB67AD478EB}" presName="sibTrans" presStyleCnt="0"/>
      <dgm:spPr/>
    </dgm:pt>
    <dgm:pt modelId="{1CFC2557-C223-4731-BCF5-3A2E77711CA5}" type="pres">
      <dgm:prSet presAssocID="{38D18BA0-0292-4EDC-8219-9AA37669F597}" presName="compNode" presStyleCnt="0"/>
      <dgm:spPr/>
    </dgm:pt>
    <dgm:pt modelId="{9FBA0C58-E03F-4CA4-BEAC-B6174AC92D69}" type="pres">
      <dgm:prSet presAssocID="{38D18BA0-0292-4EDC-8219-9AA37669F597}" presName="bgRect" presStyleLbl="bgShp" presStyleIdx="2" presStyleCnt="4"/>
      <dgm:spPr/>
    </dgm:pt>
    <dgm:pt modelId="{EEEA01A5-E27F-45BD-970A-D3F6CE76FE16}" type="pres">
      <dgm:prSet presAssocID="{38D18BA0-0292-4EDC-8219-9AA37669F5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aw blade"/>
        </a:ext>
      </dgm:extLst>
    </dgm:pt>
    <dgm:pt modelId="{962C1746-5B59-4710-92A6-9F0D4F82A15D}" type="pres">
      <dgm:prSet presAssocID="{38D18BA0-0292-4EDC-8219-9AA37669F597}" presName="spaceRect" presStyleCnt="0"/>
      <dgm:spPr/>
    </dgm:pt>
    <dgm:pt modelId="{3D9E6EB5-FAD1-4CF4-998E-1AAC85F249EF}" type="pres">
      <dgm:prSet presAssocID="{38D18BA0-0292-4EDC-8219-9AA37669F597}" presName="parTx" presStyleLbl="revTx" presStyleIdx="2" presStyleCnt="4">
        <dgm:presLayoutVars>
          <dgm:chMax val="0"/>
          <dgm:chPref val="0"/>
        </dgm:presLayoutVars>
      </dgm:prSet>
      <dgm:spPr/>
    </dgm:pt>
    <dgm:pt modelId="{ACA4C57B-F30E-415B-8865-2AF56248A4DF}" type="pres">
      <dgm:prSet presAssocID="{E7946C0F-3A47-42C5-81B0-8BAD5DB01E3E}" presName="sibTrans" presStyleCnt="0"/>
      <dgm:spPr/>
    </dgm:pt>
    <dgm:pt modelId="{70E2B8D9-D9A3-49F8-B251-F168C8E1C46F}" type="pres">
      <dgm:prSet presAssocID="{62908612-D09D-4117-BD76-9A265C10CDAA}" presName="compNode" presStyleCnt="0"/>
      <dgm:spPr/>
    </dgm:pt>
    <dgm:pt modelId="{FED4C74D-EB33-41C1-A020-4DAEBC01D7A4}" type="pres">
      <dgm:prSet presAssocID="{62908612-D09D-4117-BD76-9A265C10CDAA}" presName="bgRect" presStyleLbl="bgShp" presStyleIdx="3" presStyleCnt="4"/>
      <dgm:spPr/>
    </dgm:pt>
    <dgm:pt modelId="{76800DE4-9652-4567-B46B-2270AFAC9194}" type="pres">
      <dgm:prSet presAssocID="{62908612-D09D-4117-BD76-9A265C10CD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o sign"/>
        </a:ext>
      </dgm:extLst>
    </dgm:pt>
    <dgm:pt modelId="{8A0D7D9B-D3BB-4171-9078-22323D0956A9}" type="pres">
      <dgm:prSet presAssocID="{62908612-D09D-4117-BD76-9A265C10CDAA}" presName="spaceRect" presStyleCnt="0"/>
      <dgm:spPr/>
    </dgm:pt>
    <dgm:pt modelId="{6FFCDA62-702B-42C8-B0AA-5DFF1C899A19}" type="pres">
      <dgm:prSet presAssocID="{62908612-D09D-4117-BD76-9A265C10CDAA}" presName="parTx" presStyleLbl="revTx" presStyleIdx="3" presStyleCnt="4">
        <dgm:presLayoutVars>
          <dgm:chMax val="0"/>
          <dgm:chPref val="0"/>
        </dgm:presLayoutVars>
      </dgm:prSet>
      <dgm:spPr/>
    </dgm:pt>
  </dgm:ptLst>
  <dgm:cxnLst>
    <dgm:cxn modelId="{985BB205-6CB5-43F8-8275-EFB192F049A9}" type="presOf" srcId="{C35E8516-49BA-4797-B2BA-264B04536345}" destId="{B7D97993-2AE8-4D54-BDEC-5714DEC15ED0}" srcOrd="0" destOrd="0" presId="urn:microsoft.com/office/officeart/2018/2/layout/IconVerticalSolidList"/>
    <dgm:cxn modelId="{AD749E11-AAC5-4825-BBD1-3C7FECD8850E}" srcId="{C35E8516-49BA-4797-B2BA-264B04536345}" destId="{62908612-D09D-4117-BD76-9A265C10CDAA}" srcOrd="3" destOrd="0" parTransId="{52CD3666-E118-4A31-92BF-8D5A6C73D2C1}" sibTransId="{A5141516-BC1A-4229-BB51-578EE3F42A2D}"/>
    <dgm:cxn modelId="{CBCB8D12-985B-4744-93A5-B669EA5F24E1}" srcId="{C35E8516-49BA-4797-B2BA-264B04536345}" destId="{59FF9C9B-17F5-49B0-A841-21C8EA67359B}" srcOrd="0" destOrd="0" parTransId="{BF48C20B-8989-4A7E-BE21-CAE26A930B37}" sibTransId="{C0D157BD-7A8A-43E3-A00D-C4FD76E0ACE7}"/>
    <dgm:cxn modelId="{7F70B416-473D-4E95-9880-6F64F623BFA4}" srcId="{C35E8516-49BA-4797-B2BA-264B04536345}" destId="{38D18BA0-0292-4EDC-8219-9AA37669F597}" srcOrd="2" destOrd="0" parTransId="{E7FD7017-1663-43E2-8A56-08BEA2536586}" sibTransId="{E7946C0F-3A47-42C5-81B0-8BAD5DB01E3E}"/>
    <dgm:cxn modelId="{1258F77B-1A25-4DA8-B2A3-C9E880BF90ED}" type="presOf" srcId="{59FF9C9B-17F5-49B0-A841-21C8EA67359B}" destId="{8A7CA048-978F-4626-A02E-23D9FA3BD5FE}" srcOrd="0" destOrd="0" presId="urn:microsoft.com/office/officeart/2018/2/layout/IconVerticalSolidList"/>
    <dgm:cxn modelId="{5D77338A-A788-4004-8538-E480787BF755}" srcId="{C35E8516-49BA-4797-B2BA-264B04536345}" destId="{F51512B2-25DF-41E6-B5F3-34300A46DCA5}" srcOrd="1" destOrd="0" parTransId="{278D6A90-5BD7-4774-8B9B-32935E8F2264}" sibTransId="{BEC8955D-BBEC-4342-99BC-BFB67AD478EB}"/>
    <dgm:cxn modelId="{E9FD99C3-FEFC-46D8-9D3F-6D2C4D2FE0BD}" type="presOf" srcId="{62908612-D09D-4117-BD76-9A265C10CDAA}" destId="{6FFCDA62-702B-42C8-B0AA-5DFF1C899A19}" srcOrd="0" destOrd="0" presId="urn:microsoft.com/office/officeart/2018/2/layout/IconVerticalSolidList"/>
    <dgm:cxn modelId="{B7D94BDE-DB05-4E15-AD26-C3531B11470B}" type="presOf" srcId="{38D18BA0-0292-4EDC-8219-9AA37669F597}" destId="{3D9E6EB5-FAD1-4CF4-998E-1AAC85F249EF}" srcOrd="0" destOrd="0" presId="urn:microsoft.com/office/officeart/2018/2/layout/IconVerticalSolidList"/>
    <dgm:cxn modelId="{293288FF-C31F-453D-938E-083D557D4325}" type="presOf" srcId="{F51512B2-25DF-41E6-B5F3-34300A46DCA5}" destId="{FFFC8528-9F0D-4506-AED2-9A726630DC3E}" srcOrd="0" destOrd="0" presId="urn:microsoft.com/office/officeart/2018/2/layout/IconVerticalSolidList"/>
    <dgm:cxn modelId="{8DBEF87A-42C8-4188-933C-0A4C999E5954}" type="presParOf" srcId="{B7D97993-2AE8-4D54-BDEC-5714DEC15ED0}" destId="{10107F9C-AB09-4BE9-9687-961D569AFCB2}" srcOrd="0" destOrd="0" presId="urn:microsoft.com/office/officeart/2018/2/layout/IconVerticalSolidList"/>
    <dgm:cxn modelId="{B922475E-07D5-4AF1-8719-6B52F4C18974}" type="presParOf" srcId="{10107F9C-AB09-4BE9-9687-961D569AFCB2}" destId="{6C97B21D-6FEF-483A-A32A-595641033B58}" srcOrd="0" destOrd="0" presId="urn:microsoft.com/office/officeart/2018/2/layout/IconVerticalSolidList"/>
    <dgm:cxn modelId="{E01A8B32-7EA2-49A9-88F4-B824FEAC9E66}" type="presParOf" srcId="{10107F9C-AB09-4BE9-9687-961D569AFCB2}" destId="{0F7412E8-0EA7-44A9-8A54-7DA6EAE7C9F7}" srcOrd="1" destOrd="0" presId="urn:microsoft.com/office/officeart/2018/2/layout/IconVerticalSolidList"/>
    <dgm:cxn modelId="{80D5634C-6743-47B7-BA45-6A03FBC9E974}" type="presParOf" srcId="{10107F9C-AB09-4BE9-9687-961D569AFCB2}" destId="{6D1FB30C-7B0F-405E-9903-FBE58B082F32}" srcOrd="2" destOrd="0" presId="urn:microsoft.com/office/officeart/2018/2/layout/IconVerticalSolidList"/>
    <dgm:cxn modelId="{C28CA6B8-D534-46D9-AEB3-886FE27A6938}" type="presParOf" srcId="{10107F9C-AB09-4BE9-9687-961D569AFCB2}" destId="{8A7CA048-978F-4626-A02E-23D9FA3BD5FE}" srcOrd="3" destOrd="0" presId="urn:microsoft.com/office/officeart/2018/2/layout/IconVerticalSolidList"/>
    <dgm:cxn modelId="{03E1A631-6B5C-492A-A43C-957E5A9B7AEA}" type="presParOf" srcId="{B7D97993-2AE8-4D54-BDEC-5714DEC15ED0}" destId="{5F425C97-0B4F-41AB-96A5-17C3A271AF98}" srcOrd="1" destOrd="0" presId="urn:microsoft.com/office/officeart/2018/2/layout/IconVerticalSolidList"/>
    <dgm:cxn modelId="{E7733AED-3DA5-449C-B740-C9D971A45E4F}" type="presParOf" srcId="{B7D97993-2AE8-4D54-BDEC-5714DEC15ED0}" destId="{5EDF31E5-AD97-4F24-83A9-6E4D113EB455}" srcOrd="2" destOrd="0" presId="urn:microsoft.com/office/officeart/2018/2/layout/IconVerticalSolidList"/>
    <dgm:cxn modelId="{DCAB5B31-75FE-4F80-8950-0997A6F9BE5F}" type="presParOf" srcId="{5EDF31E5-AD97-4F24-83A9-6E4D113EB455}" destId="{1C6CBC80-4B1B-4BDC-86CC-4AE7012D0089}" srcOrd="0" destOrd="0" presId="urn:microsoft.com/office/officeart/2018/2/layout/IconVerticalSolidList"/>
    <dgm:cxn modelId="{FE5854E5-C68A-4A06-9866-F5B86BDF14F4}" type="presParOf" srcId="{5EDF31E5-AD97-4F24-83A9-6E4D113EB455}" destId="{F888E5BF-FC3F-438F-AEAE-8917ECF2DE73}" srcOrd="1" destOrd="0" presId="urn:microsoft.com/office/officeart/2018/2/layout/IconVerticalSolidList"/>
    <dgm:cxn modelId="{AD652968-11DE-42F7-9831-D8FAF20D996E}" type="presParOf" srcId="{5EDF31E5-AD97-4F24-83A9-6E4D113EB455}" destId="{19A6754F-A582-4109-9C69-8890738FEEA3}" srcOrd="2" destOrd="0" presId="urn:microsoft.com/office/officeart/2018/2/layout/IconVerticalSolidList"/>
    <dgm:cxn modelId="{20086B18-7D92-4E1B-9150-AA811B384853}" type="presParOf" srcId="{5EDF31E5-AD97-4F24-83A9-6E4D113EB455}" destId="{FFFC8528-9F0D-4506-AED2-9A726630DC3E}" srcOrd="3" destOrd="0" presId="urn:microsoft.com/office/officeart/2018/2/layout/IconVerticalSolidList"/>
    <dgm:cxn modelId="{6174FC42-E72C-49EB-870A-E9E74CDF3C14}" type="presParOf" srcId="{B7D97993-2AE8-4D54-BDEC-5714DEC15ED0}" destId="{80EB3F55-8AA1-4B21-BBC8-B393B3964C53}" srcOrd="3" destOrd="0" presId="urn:microsoft.com/office/officeart/2018/2/layout/IconVerticalSolidList"/>
    <dgm:cxn modelId="{1B4644DE-0BCE-487C-BB19-23C78D8F43E5}" type="presParOf" srcId="{B7D97993-2AE8-4D54-BDEC-5714DEC15ED0}" destId="{1CFC2557-C223-4731-BCF5-3A2E77711CA5}" srcOrd="4" destOrd="0" presId="urn:microsoft.com/office/officeart/2018/2/layout/IconVerticalSolidList"/>
    <dgm:cxn modelId="{8D616F3F-A8D6-40E6-9C0C-291CA78620E1}" type="presParOf" srcId="{1CFC2557-C223-4731-BCF5-3A2E77711CA5}" destId="{9FBA0C58-E03F-4CA4-BEAC-B6174AC92D69}" srcOrd="0" destOrd="0" presId="urn:microsoft.com/office/officeart/2018/2/layout/IconVerticalSolidList"/>
    <dgm:cxn modelId="{2B4AF509-8F85-42D0-AAD9-5734A781197C}" type="presParOf" srcId="{1CFC2557-C223-4731-BCF5-3A2E77711CA5}" destId="{EEEA01A5-E27F-45BD-970A-D3F6CE76FE16}" srcOrd="1" destOrd="0" presId="urn:microsoft.com/office/officeart/2018/2/layout/IconVerticalSolidList"/>
    <dgm:cxn modelId="{A4FB309A-2CE2-42CD-B1DF-A834B0ABE198}" type="presParOf" srcId="{1CFC2557-C223-4731-BCF5-3A2E77711CA5}" destId="{962C1746-5B59-4710-92A6-9F0D4F82A15D}" srcOrd="2" destOrd="0" presId="urn:microsoft.com/office/officeart/2018/2/layout/IconVerticalSolidList"/>
    <dgm:cxn modelId="{D546838F-3B9A-455A-8CEB-B616AB57D273}" type="presParOf" srcId="{1CFC2557-C223-4731-BCF5-3A2E77711CA5}" destId="{3D9E6EB5-FAD1-4CF4-998E-1AAC85F249EF}" srcOrd="3" destOrd="0" presId="urn:microsoft.com/office/officeart/2018/2/layout/IconVerticalSolidList"/>
    <dgm:cxn modelId="{74621363-9722-4EBA-B4C8-95009677037A}" type="presParOf" srcId="{B7D97993-2AE8-4D54-BDEC-5714DEC15ED0}" destId="{ACA4C57B-F30E-415B-8865-2AF56248A4DF}" srcOrd="5" destOrd="0" presId="urn:microsoft.com/office/officeart/2018/2/layout/IconVerticalSolidList"/>
    <dgm:cxn modelId="{66F61D4C-BE78-40A1-AD84-740F876BEEB8}" type="presParOf" srcId="{B7D97993-2AE8-4D54-BDEC-5714DEC15ED0}" destId="{70E2B8D9-D9A3-49F8-B251-F168C8E1C46F}" srcOrd="6" destOrd="0" presId="urn:microsoft.com/office/officeart/2018/2/layout/IconVerticalSolidList"/>
    <dgm:cxn modelId="{A0EE47D7-989C-4091-A269-4D3E6501748D}" type="presParOf" srcId="{70E2B8D9-D9A3-49F8-B251-F168C8E1C46F}" destId="{FED4C74D-EB33-41C1-A020-4DAEBC01D7A4}" srcOrd="0" destOrd="0" presId="urn:microsoft.com/office/officeart/2018/2/layout/IconVerticalSolidList"/>
    <dgm:cxn modelId="{FC7E2043-0356-4F11-AAB1-0611DBC903CB}" type="presParOf" srcId="{70E2B8D9-D9A3-49F8-B251-F168C8E1C46F}" destId="{76800DE4-9652-4567-B46B-2270AFAC9194}" srcOrd="1" destOrd="0" presId="urn:microsoft.com/office/officeart/2018/2/layout/IconVerticalSolidList"/>
    <dgm:cxn modelId="{E22BFEAE-9DD6-4D4C-87E4-F07C8E902677}" type="presParOf" srcId="{70E2B8D9-D9A3-49F8-B251-F168C8E1C46F}" destId="{8A0D7D9B-D3BB-4171-9078-22323D0956A9}" srcOrd="2" destOrd="0" presId="urn:microsoft.com/office/officeart/2018/2/layout/IconVerticalSolidList"/>
    <dgm:cxn modelId="{35AA2679-827E-4648-BE30-9B9982A20A55}" type="presParOf" srcId="{70E2B8D9-D9A3-49F8-B251-F168C8E1C46F}" destId="{6FFCDA62-702B-42C8-B0AA-5DFF1C899A1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DDB062-7443-4ED2-BAAD-4B5DD410DBE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3E9A560-C830-4032-A237-FAA1C848DE7E}">
      <dgm:prSet/>
      <dgm:spPr/>
      <dgm:t>
        <a:bodyPr/>
        <a:lstStyle/>
        <a:p>
          <a:r>
            <a:rPr lang="en-GB" dirty="0"/>
            <a:t>To reduce risks, safeguard consumer data, and ensure regulatory compliance, the security plan must be put into action.</a:t>
          </a:r>
          <a:endParaRPr lang="en-US" dirty="0"/>
        </a:p>
      </dgm:t>
    </dgm:pt>
    <dgm:pt modelId="{1CBDB227-8D8D-496A-8A0B-584BFE23C330}" type="parTrans" cxnId="{E03F084E-71A0-4AA7-8E97-8F74D1501755}">
      <dgm:prSet/>
      <dgm:spPr/>
      <dgm:t>
        <a:bodyPr/>
        <a:lstStyle/>
        <a:p>
          <a:endParaRPr lang="en-US"/>
        </a:p>
      </dgm:t>
    </dgm:pt>
    <dgm:pt modelId="{57275B00-5D7F-423E-80FF-B2834B91B8E5}" type="sibTrans" cxnId="{E03F084E-71A0-4AA7-8E97-8F74D1501755}">
      <dgm:prSet/>
      <dgm:spPr/>
      <dgm:t>
        <a:bodyPr/>
        <a:lstStyle/>
        <a:p>
          <a:endParaRPr lang="en-US"/>
        </a:p>
      </dgm:t>
    </dgm:pt>
    <dgm:pt modelId="{62C1DD04-C2A7-41AE-AC9E-FCF062780EEE}">
      <dgm:prSet/>
      <dgm:spPr/>
      <dgm:t>
        <a:bodyPr/>
        <a:lstStyle/>
        <a:p>
          <a:r>
            <a:rPr lang="en-GB" dirty="0"/>
            <a:t>For continuous protection against changing threats, ongoing monitoring, recurring security assessments, and changes to security measures are crucial.</a:t>
          </a:r>
          <a:endParaRPr lang="en-US" dirty="0"/>
        </a:p>
      </dgm:t>
    </dgm:pt>
    <dgm:pt modelId="{047F426D-A68B-4E3B-9C95-3EF04F90516A}" type="parTrans" cxnId="{E5D586F8-AC06-46AB-8159-4525FE6A4444}">
      <dgm:prSet/>
      <dgm:spPr/>
      <dgm:t>
        <a:bodyPr/>
        <a:lstStyle/>
        <a:p>
          <a:endParaRPr lang="en-US"/>
        </a:p>
      </dgm:t>
    </dgm:pt>
    <dgm:pt modelId="{50A205D2-26BE-4F59-8219-E44A53DBB9DB}" type="sibTrans" cxnId="{E5D586F8-AC06-46AB-8159-4525FE6A4444}">
      <dgm:prSet/>
      <dgm:spPr/>
      <dgm:t>
        <a:bodyPr/>
        <a:lstStyle/>
        <a:p>
          <a:endParaRPr lang="en-US"/>
        </a:p>
      </dgm:t>
    </dgm:pt>
    <dgm:pt modelId="{6461AB2A-9807-4FA2-A5ED-0B262529FFD3}">
      <dgm:prSet/>
      <dgm:spPr/>
      <dgm:t>
        <a:bodyPr/>
        <a:lstStyle/>
        <a:p>
          <a:r>
            <a:rPr lang="en-GB" dirty="0"/>
            <a:t>By proactively making investments in information security and governance, ABC online shop can increase customer confidence, protect its reputation, and guarantee company continuity.</a:t>
          </a:r>
          <a:endParaRPr lang="en-US" dirty="0"/>
        </a:p>
      </dgm:t>
    </dgm:pt>
    <dgm:pt modelId="{F3398241-28E2-4696-B3B6-0039963DD812}" type="parTrans" cxnId="{DE9A48A3-D56A-4C91-9F8A-8A85B29DFD37}">
      <dgm:prSet/>
      <dgm:spPr/>
      <dgm:t>
        <a:bodyPr/>
        <a:lstStyle/>
        <a:p>
          <a:endParaRPr lang="en-US"/>
        </a:p>
      </dgm:t>
    </dgm:pt>
    <dgm:pt modelId="{0222E40F-7135-4828-AB77-7F7449434DEE}" type="sibTrans" cxnId="{DE9A48A3-D56A-4C91-9F8A-8A85B29DFD37}">
      <dgm:prSet/>
      <dgm:spPr/>
      <dgm:t>
        <a:bodyPr/>
        <a:lstStyle/>
        <a:p>
          <a:endParaRPr lang="en-US"/>
        </a:p>
      </dgm:t>
    </dgm:pt>
    <dgm:pt modelId="{F40D6B9F-9A17-1047-9C2A-7C0E88257582}" type="pres">
      <dgm:prSet presAssocID="{78DDB062-7443-4ED2-BAAD-4B5DD410DBE4}" presName="vert0" presStyleCnt="0">
        <dgm:presLayoutVars>
          <dgm:dir/>
          <dgm:animOne val="branch"/>
          <dgm:animLvl val="lvl"/>
        </dgm:presLayoutVars>
      </dgm:prSet>
      <dgm:spPr/>
    </dgm:pt>
    <dgm:pt modelId="{5C0C1C2F-621B-6744-A160-1B465E4E590C}" type="pres">
      <dgm:prSet presAssocID="{93E9A560-C830-4032-A237-FAA1C848DE7E}" presName="thickLine" presStyleLbl="alignNode1" presStyleIdx="0" presStyleCnt="3"/>
      <dgm:spPr/>
    </dgm:pt>
    <dgm:pt modelId="{393E3E2C-7E92-5E4C-8512-46B71E640441}" type="pres">
      <dgm:prSet presAssocID="{93E9A560-C830-4032-A237-FAA1C848DE7E}" presName="horz1" presStyleCnt="0"/>
      <dgm:spPr/>
    </dgm:pt>
    <dgm:pt modelId="{3AC939F4-F270-694F-8128-D34C1F6E2FAC}" type="pres">
      <dgm:prSet presAssocID="{93E9A560-C830-4032-A237-FAA1C848DE7E}" presName="tx1" presStyleLbl="revTx" presStyleIdx="0" presStyleCnt="3" custLinFactNeighborX="3379" custLinFactNeighborY="19424"/>
      <dgm:spPr/>
    </dgm:pt>
    <dgm:pt modelId="{D66EDD8C-CDE9-B546-91F9-36FCEC37DED9}" type="pres">
      <dgm:prSet presAssocID="{93E9A560-C830-4032-A237-FAA1C848DE7E}" presName="vert1" presStyleCnt="0"/>
      <dgm:spPr/>
    </dgm:pt>
    <dgm:pt modelId="{4D81F5D6-D767-9841-9AA3-BCF70708C899}" type="pres">
      <dgm:prSet presAssocID="{62C1DD04-C2A7-41AE-AC9E-FCF062780EEE}" presName="thickLine" presStyleLbl="alignNode1" presStyleIdx="1" presStyleCnt="3"/>
      <dgm:spPr/>
    </dgm:pt>
    <dgm:pt modelId="{87CE54DC-99F1-2342-91E5-2215A2D40C7D}" type="pres">
      <dgm:prSet presAssocID="{62C1DD04-C2A7-41AE-AC9E-FCF062780EEE}" presName="horz1" presStyleCnt="0"/>
      <dgm:spPr/>
    </dgm:pt>
    <dgm:pt modelId="{ED89C856-57C0-EE49-B970-D3C051DFFC04}" type="pres">
      <dgm:prSet presAssocID="{62C1DD04-C2A7-41AE-AC9E-FCF062780EEE}" presName="tx1" presStyleLbl="revTx" presStyleIdx="1" presStyleCnt="3"/>
      <dgm:spPr/>
    </dgm:pt>
    <dgm:pt modelId="{37DF7743-B391-DA48-9D3A-9504248DF7EC}" type="pres">
      <dgm:prSet presAssocID="{62C1DD04-C2A7-41AE-AC9E-FCF062780EEE}" presName="vert1" presStyleCnt="0"/>
      <dgm:spPr/>
    </dgm:pt>
    <dgm:pt modelId="{8AE3237D-D250-9F43-9B5C-BC8C99F58278}" type="pres">
      <dgm:prSet presAssocID="{6461AB2A-9807-4FA2-A5ED-0B262529FFD3}" presName="thickLine" presStyleLbl="alignNode1" presStyleIdx="2" presStyleCnt="3"/>
      <dgm:spPr/>
    </dgm:pt>
    <dgm:pt modelId="{4C71AB7B-CA40-3146-B5E6-91354ED1A820}" type="pres">
      <dgm:prSet presAssocID="{6461AB2A-9807-4FA2-A5ED-0B262529FFD3}" presName="horz1" presStyleCnt="0"/>
      <dgm:spPr/>
    </dgm:pt>
    <dgm:pt modelId="{B3036049-D317-6642-A712-E19568A42719}" type="pres">
      <dgm:prSet presAssocID="{6461AB2A-9807-4FA2-A5ED-0B262529FFD3}" presName="tx1" presStyleLbl="revTx" presStyleIdx="2" presStyleCnt="3"/>
      <dgm:spPr/>
    </dgm:pt>
    <dgm:pt modelId="{15426644-787D-1447-9DCA-325098F56E7B}" type="pres">
      <dgm:prSet presAssocID="{6461AB2A-9807-4FA2-A5ED-0B262529FFD3}" presName="vert1" presStyleCnt="0"/>
      <dgm:spPr/>
    </dgm:pt>
  </dgm:ptLst>
  <dgm:cxnLst>
    <dgm:cxn modelId="{97E2310E-10A9-6842-9182-0CFF9A63B1DF}" type="presOf" srcId="{78DDB062-7443-4ED2-BAAD-4B5DD410DBE4}" destId="{F40D6B9F-9A17-1047-9C2A-7C0E88257582}" srcOrd="0" destOrd="0" presId="urn:microsoft.com/office/officeart/2008/layout/LinedList"/>
    <dgm:cxn modelId="{E03F084E-71A0-4AA7-8E97-8F74D1501755}" srcId="{78DDB062-7443-4ED2-BAAD-4B5DD410DBE4}" destId="{93E9A560-C830-4032-A237-FAA1C848DE7E}" srcOrd="0" destOrd="0" parTransId="{1CBDB227-8D8D-496A-8A0B-584BFE23C330}" sibTransId="{57275B00-5D7F-423E-80FF-B2834B91B8E5}"/>
    <dgm:cxn modelId="{61FF0A5F-E0E1-E14A-851C-DFB5CD8758B7}" type="presOf" srcId="{93E9A560-C830-4032-A237-FAA1C848DE7E}" destId="{3AC939F4-F270-694F-8128-D34C1F6E2FAC}" srcOrd="0" destOrd="0" presId="urn:microsoft.com/office/officeart/2008/layout/LinedList"/>
    <dgm:cxn modelId="{DE9A48A3-D56A-4C91-9F8A-8A85B29DFD37}" srcId="{78DDB062-7443-4ED2-BAAD-4B5DD410DBE4}" destId="{6461AB2A-9807-4FA2-A5ED-0B262529FFD3}" srcOrd="2" destOrd="0" parTransId="{F3398241-28E2-4696-B3B6-0039963DD812}" sibTransId="{0222E40F-7135-4828-AB77-7F7449434DEE}"/>
    <dgm:cxn modelId="{546B5EC1-8188-5B4D-B32E-764D9C52E2B8}" type="presOf" srcId="{6461AB2A-9807-4FA2-A5ED-0B262529FFD3}" destId="{B3036049-D317-6642-A712-E19568A42719}" srcOrd="0" destOrd="0" presId="urn:microsoft.com/office/officeart/2008/layout/LinedList"/>
    <dgm:cxn modelId="{56D281DB-7943-CD45-9F06-6FAC33C967DE}" type="presOf" srcId="{62C1DD04-C2A7-41AE-AC9E-FCF062780EEE}" destId="{ED89C856-57C0-EE49-B970-D3C051DFFC04}" srcOrd="0" destOrd="0" presId="urn:microsoft.com/office/officeart/2008/layout/LinedList"/>
    <dgm:cxn modelId="{E5D586F8-AC06-46AB-8159-4525FE6A4444}" srcId="{78DDB062-7443-4ED2-BAAD-4B5DD410DBE4}" destId="{62C1DD04-C2A7-41AE-AC9E-FCF062780EEE}" srcOrd="1" destOrd="0" parTransId="{047F426D-A68B-4E3B-9C95-3EF04F90516A}" sibTransId="{50A205D2-26BE-4F59-8219-E44A53DBB9DB}"/>
    <dgm:cxn modelId="{2A5B974D-9899-734B-90F1-8C0EDFD60560}" type="presParOf" srcId="{F40D6B9F-9A17-1047-9C2A-7C0E88257582}" destId="{5C0C1C2F-621B-6744-A160-1B465E4E590C}" srcOrd="0" destOrd="0" presId="urn:microsoft.com/office/officeart/2008/layout/LinedList"/>
    <dgm:cxn modelId="{46CB6DB9-66E9-A64E-9511-82AD4275EB5C}" type="presParOf" srcId="{F40D6B9F-9A17-1047-9C2A-7C0E88257582}" destId="{393E3E2C-7E92-5E4C-8512-46B71E640441}" srcOrd="1" destOrd="0" presId="urn:microsoft.com/office/officeart/2008/layout/LinedList"/>
    <dgm:cxn modelId="{D4B920CD-C621-EB45-B9E8-B0D787E2F670}" type="presParOf" srcId="{393E3E2C-7E92-5E4C-8512-46B71E640441}" destId="{3AC939F4-F270-694F-8128-D34C1F6E2FAC}" srcOrd="0" destOrd="0" presId="urn:microsoft.com/office/officeart/2008/layout/LinedList"/>
    <dgm:cxn modelId="{7D52C43A-0913-8744-9B74-34539C879DA4}" type="presParOf" srcId="{393E3E2C-7E92-5E4C-8512-46B71E640441}" destId="{D66EDD8C-CDE9-B546-91F9-36FCEC37DED9}" srcOrd="1" destOrd="0" presId="urn:microsoft.com/office/officeart/2008/layout/LinedList"/>
    <dgm:cxn modelId="{8C2F4A33-AF3F-6A47-94D6-5465D241DD65}" type="presParOf" srcId="{F40D6B9F-9A17-1047-9C2A-7C0E88257582}" destId="{4D81F5D6-D767-9841-9AA3-BCF70708C899}" srcOrd="2" destOrd="0" presId="urn:microsoft.com/office/officeart/2008/layout/LinedList"/>
    <dgm:cxn modelId="{A26BC967-6303-B44E-A4C6-C1146CD9CF35}" type="presParOf" srcId="{F40D6B9F-9A17-1047-9C2A-7C0E88257582}" destId="{87CE54DC-99F1-2342-91E5-2215A2D40C7D}" srcOrd="3" destOrd="0" presId="urn:microsoft.com/office/officeart/2008/layout/LinedList"/>
    <dgm:cxn modelId="{3A04F126-E769-3648-B1EA-3955D0C85503}" type="presParOf" srcId="{87CE54DC-99F1-2342-91E5-2215A2D40C7D}" destId="{ED89C856-57C0-EE49-B970-D3C051DFFC04}" srcOrd="0" destOrd="0" presId="urn:microsoft.com/office/officeart/2008/layout/LinedList"/>
    <dgm:cxn modelId="{713D95DA-AAD7-524A-A3DE-B6057105D6A2}" type="presParOf" srcId="{87CE54DC-99F1-2342-91E5-2215A2D40C7D}" destId="{37DF7743-B391-DA48-9D3A-9504248DF7EC}" srcOrd="1" destOrd="0" presId="urn:microsoft.com/office/officeart/2008/layout/LinedList"/>
    <dgm:cxn modelId="{617D6B9C-AE64-5D48-95DA-5824F65BA8EA}" type="presParOf" srcId="{F40D6B9F-9A17-1047-9C2A-7C0E88257582}" destId="{8AE3237D-D250-9F43-9B5C-BC8C99F58278}" srcOrd="4" destOrd="0" presId="urn:microsoft.com/office/officeart/2008/layout/LinedList"/>
    <dgm:cxn modelId="{3A8B8FA3-162F-4A4A-B225-EFEFB8545150}" type="presParOf" srcId="{F40D6B9F-9A17-1047-9C2A-7C0E88257582}" destId="{4C71AB7B-CA40-3146-B5E6-91354ED1A820}" srcOrd="5" destOrd="0" presId="urn:microsoft.com/office/officeart/2008/layout/LinedList"/>
    <dgm:cxn modelId="{C68AFAC7-7101-3947-8EF3-7959E4254882}" type="presParOf" srcId="{4C71AB7B-CA40-3146-B5E6-91354ED1A820}" destId="{B3036049-D317-6642-A712-E19568A42719}" srcOrd="0" destOrd="0" presId="urn:microsoft.com/office/officeart/2008/layout/LinedList"/>
    <dgm:cxn modelId="{77375C2D-1135-8C48-9E40-B27713E9B1BD}" type="presParOf" srcId="{4C71AB7B-CA40-3146-B5E6-91354ED1A820}" destId="{15426644-787D-1447-9DCA-325098F56E7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65C18-A4C4-42C4-B8A9-68A1F3AFD5D2}">
      <dsp:nvSpPr>
        <dsp:cNvPr id="0" name=""/>
        <dsp:cNvSpPr/>
      </dsp:nvSpPr>
      <dsp:spPr>
        <a:xfrm>
          <a:off x="28918" y="677810"/>
          <a:ext cx="890942" cy="8909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9F592-5F59-41DA-92F3-E70200945DB4}">
      <dsp:nvSpPr>
        <dsp:cNvPr id="0" name=""/>
        <dsp:cNvSpPr/>
      </dsp:nvSpPr>
      <dsp:spPr>
        <a:xfrm>
          <a:off x="216016" y="864908"/>
          <a:ext cx="516746" cy="5167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4BE9A-2C92-4C1D-A988-F058F12DE10E}">
      <dsp:nvSpPr>
        <dsp:cNvPr id="0" name=""/>
        <dsp:cNvSpPr/>
      </dsp:nvSpPr>
      <dsp:spPr>
        <a:xfrm>
          <a:off x="1110776" y="677810"/>
          <a:ext cx="2100078" cy="890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dirty="0"/>
            <a:t>D</a:t>
          </a:r>
          <a:r>
            <a:rPr lang="en-DE" sz="1700" kern="1200" dirty="0"/>
            <a:t>ata breaches</a:t>
          </a:r>
          <a:endParaRPr lang="en-US" sz="1700" kern="1200" dirty="0"/>
        </a:p>
      </dsp:txBody>
      <dsp:txXfrm>
        <a:off x="1110776" y="677810"/>
        <a:ext cx="2100078" cy="890942"/>
      </dsp:txXfrm>
    </dsp:sp>
    <dsp:sp modelId="{8F75C7B2-3288-4F68-8A6A-77D44B8DBC3D}">
      <dsp:nvSpPr>
        <dsp:cNvPr id="0" name=""/>
        <dsp:cNvSpPr/>
      </dsp:nvSpPr>
      <dsp:spPr>
        <a:xfrm>
          <a:off x="3576777" y="677810"/>
          <a:ext cx="890942" cy="8909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0AB78-3587-40C9-B8B6-C4C2952E7738}">
      <dsp:nvSpPr>
        <dsp:cNvPr id="0" name=""/>
        <dsp:cNvSpPr/>
      </dsp:nvSpPr>
      <dsp:spPr>
        <a:xfrm>
          <a:off x="3763875" y="864908"/>
          <a:ext cx="516746" cy="5167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697-FFB2-4551-A4A6-2F7161E160AA}">
      <dsp:nvSpPr>
        <dsp:cNvPr id="0" name=""/>
        <dsp:cNvSpPr/>
      </dsp:nvSpPr>
      <dsp:spPr>
        <a:xfrm>
          <a:off x="4658635" y="677810"/>
          <a:ext cx="2100078" cy="890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DE" sz="1700" kern="1200" dirty="0"/>
            <a:t>Unauthorised price modification</a:t>
          </a:r>
          <a:endParaRPr lang="en-US" sz="1700" kern="1200" dirty="0"/>
        </a:p>
      </dsp:txBody>
      <dsp:txXfrm>
        <a:off x="4658635" y="677810"/>
        <a:ext cx="2100078" cy="890942"/>
      </dsp:txXfrm>
    </dsp:sp>
    <dsp:sp modelId="{142531C9-9AE8-49D1-8F0D-CFFAD0B181C2}">
      <dsp:nvSpPr>
        <dsp:cNvPr id="0" name=""/>
        <dsp:cNvSpPr/>
      </dsp:nvSpPr>
      <dsp:spPr>
        <a:xfrm>
          <a:off x="7124636" y="677810"/>
          <a:ext cx="890942" cy="8909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7D9475-8D88-4C75-8FA8-7F8BC97B7786}">
      <dsp:nvSpPr>
        <dsp:cNvPr id="0" name=""/>
        <dsp:cNvSpPr/>
      </dsp:nvSpPr>
      <dsp:spPr>
        <a:xfrm>
          <a:off x="7311734" y="864908"/>
          <a:ext cx="516746" cy="5167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7F725E-0183-4B11-BF0C-0412E4DD533E}">
      <dsp:nvSpPr>
        <dsp:cNvPr id="0" name=""/>
        <dsp:cNvSpPr/>
      </dsp:nvSpPr>
      <dsp:spPr>
        <a:xfrm>
          <a:off x="8206494" y="677810"/>
          <a:ext cx="2100078" cy="890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dirty="0"/>
            <a:t>Website Downtime Due to Hardware Failure</a:t>
          </a:r>
          <a:endParaRPr lang="en-US" sz="1700" kern="1200" dirty="0"/>
        </a:p>
      </dsp:txBody>
      <dsp:txXfrm>
        <a:off x="8206494" y="677810"/>
        <a:ext cx="2100078" cy="890942"/>
      </dsp:txXfrm>
    </dsp:sp>
    <dsp:sp modelId="{132D2FE2-C529-4370-A987-80F16E6E1C30}">
      <dsp:nvSpPr>
        <dsp:cNvPr id="0" name=""/>
        <dsp:cNvSpPr/>
      </dsp:nvSpPr>
      <dsp:spPr>
        <a:xfrm>
          <a:off x="28918" y="2211374"/>
          <a:ext cx="890942" cy="8909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80EAA-0F79-4A5E-BBB1-B354190ADDF9}">
      <dsp:nvSpPr>
        <dsp:cNvPr id="0" name=""/>
        <dsp:cNvSpPr/>
      </dsp:nvSpPr>
      <dsp:spPr>
        <a:xfrm>
          <a:off x="216016" y="2398472"/>
          <a:ext cx="516746" cy="5167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7DEBE-34F9-43A7-A51F-116E619167DE}">
      <dsp:nvSpPr>
        <dsp:cNvPr id="0" name=""/>
        <dsp:cNvSpPr/>
      </dsp:nvSpPr>
      <dsp:spPr>
        <a:xfrm>
          <a:off x="1110776" y="2211374"/>
          <a:ext cx="2100078" cy="890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dirty="0"/>
            <a:t>Insufficient Security Controls</a:t>
          </a:r>
          <a:endParaRPr lang="en-US" sz="1700" kern="1200" dirty="0"/>
        </a:p>
      </dsp:txBody>
      <dsp:txXfrm>
        <a:off x="1110776" y="2211374"/>
        <a:ext cx="2100078" cy="890942"/>
      </dsp:txXfrm>
    </dsp:sp>
    <dsp:sp modelId="{92D17F94-8B52-460C-A0C5-71077C4874CB}">
      <dsp:nvSpPr>
        <dsp:cNvPr id="0" name=""/>
        <dsp:cNvSpPr/>
      </dsp:nvSpPr>
      <dsp:spPr>
        <a:xfrm>
          <a:off x="3576777" y="2211374"/>
          <a:ext cx="890942" cy="8909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2983A-E8DA-46D5-84BD-E60E1D575DD6}">
      <dsp:nvSpPr>
        <dsp:cNvPr id="0" name=""/>
        <dsp:cNvSpPr/>
      </dsp:nvSpPr>
      <dsp:spPr>
        <a:xfrm>
          <a:off x="3763875" y="2398472"/>
          <a:ext cx="516746" cy="5167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C379A-EFF4-466E-B49A-8C63B126ED51}">
      <dsp:nvSpPr>
        <dsp:cNvPr id="0" name=""/>
        <dsp:cNvSpPr/>
      </dsp:nvSpPr>
      <dsp:spPr>
        <a:xfrm>
          <a:off x="4658635" y="2211374"/>
          <a:ext cx="2100078" cy="890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dirty="0"/>
            <a:t>Lack of Security Culture and Awareness</a:t>
          </a:r>
          <a:endParaRPr lang="en-US" sz="1700" kern="1200" dirty="0"/>
        </a:p>
      </dsp:txBody>
      <dsp:txXfrm>
        <a:off x="4658635" y="2211374"/>
        <a:ext cx="2100078" cy="890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C1AEF-0A6C-41F3-812C-96A2D04533A9}">
      <dsp:nvSpPr>
        <dsp:cNvPr id="0" name=""/>
        <dsp:cNvSpPr/>
      </dsp:nvSpPr>
      <dsp:spPr>
        <a:xfrm>
          <a:off x="0" y="2286"/>
          <a:ext cx="6883352" cy="11588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D1A84-7A63-4927-B8BC-F8E32EFA256B}">
      <dsp:nvSpPr>
        <dsp:cNvPr id="0" name=""/>
        <dsp:cNvSpPr/>
      </dsp:nvSpPr>
      <dsp:spPr>
        <a:xfrm>
          <a:off x="350539" y="263018"/>
          <a:ext cx="637344" cy="637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244728-456F-4019-9136-D697087ED2A0}">
      <dsp:nvSpPr>
        <dsp:cNvPr id="0" name=""/>
        <dsp:cNvSpPr/>
      </dsp:nvSpPr>
      <dsp:spPr>
        <a:xfrm>
          <a:off x="1338424" y="2286"/>
          <a:ext cx="5544927" cy="115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1" tIns="122641" rIns="122641" bIns="122641" numCol="1" spcCol="1270" anchor="ctr" anchorCtr="0">
          <a:noAutofit/>
        </a:bodyPr>
        <a:lstStyle/>
        <a:p>
          <a:pPr marL="0" lvl="0" indent="0" algn="l" defTabSz="977900">
            <a:lnSpc>
              <a:spcPct val="90000"/>
            </a:lnSpc>
            <a:spcBef>
              <a:spcPct val="0"/>
            </a:spcBef>
            <a:spcAft>
              <a:spcPct val="35000"/>
            </a:spcAft>
            <a:buNone/>
          </a:pPr>
          <a:r>
            <a:rPr lang="en-GB" sz="2200" kern="1200" dirty="0"/>
            <a:t>Legal Consequences</a:t>
          </a:r>
          <a:endParaRPr lang="en-US" sz="2200" kern="1200" dirty="0"/>
        </a:p>
      </dsp:txBody>
      <dsp:txXfrm>
        <a:off x="1338424" y="2286"/>
        <a:ext cx="5544927" cy="1158808"/>
      </dsp:txXfrm>
    </dsp:sp>
    <dsp:sp modelId="{4107C09E-18A1-42F0-A05E-1CEDE8FC50BC}">
      <dsp:nvSpPr>
        <dsp:cNvPr id="0" name=""/>
        <dsp:cNvSpPr/>
      </dsp:nvSpPr>
      <dsp:spPr>
        <a:xfrm>
          <a:off x="0" y="1450797"/>
          <a:ext cx="6883352" cy="11588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A4DAA-685D-473B-B3B2-44ABEF09A395}">
      <dsp:nvSpPr>
        <dsp:cNvPr id="0" name=""/>
        <dsp:cNvSpPr/>
      </dsp:nvSpPr>
      <dsp:spPr>
        <a:xfrm>
          <a:off x="350539" y="1711529"/>
          <a:ext cx="637344" cy="637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9C628-F6EA-424E-9000-34A0D66E33AC}">
      <dsp:nvSpPr>
        <dsp:cNvPr id="0" name=""/>
        <dsp:cNvSpPr/>
      </dsp:nvSpPr>
      <dsp:spPr>
        <a:xfrm>
          <a:off x="1338424" y="1450797"/>
          <a:ext cx="5544927" cy="115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1" tIns="122641" rIns="122641" bIns="122641" numCol="1" spcCol="1270" anchor="ctr" anchorCtr="0">
          <a:noAutofit/>
        </a:bodyPr>
        <a:lstStyle/>
        <a:p>
          <a:pPr marL="0" lvl="0" indent="0" algn="l" defTabSz="977900">
            <a:lnSpc>
              <a:spcPct val="90000"/>
            </a:lnSpc>
            <a:spcBef>
              <a:spcPct val="0"/>
            </a:spcBef>
            <a:spcAft>
              <a:spcPct val="35000"/>
            </a:spcAft>
            <a:buNone/>
          </a:pPr>
          <a:r>
            <a:rPr lang="en-GB" sz="2200" kern="1200"/>
            <a:t>Financial Consequences</a:t>
          </a:r>
          <a:endParaRPr lang="en-US" sz="2200" kern="1200"/>
        </a:p>
      </dsp:txBody>
      <dsp:txXfrm>
        <a:off x="1338424" y="1450797"/>
        <a:ext cx="5544927" cy="1158808"/>
      </dsp:txXfrm>
    </dsp:sp>
    <dsp:sp modelId="{D2E6997D-068E-404A-A9EA-78698E15EAAA}">
      <dsp:nvSpPr>
        <dsp:cNvPr id="0" name=""/>
        <dsp:cNvSpPr/>
      </dsp:nvSpPr>
      <dsp:spPr>
        <a:xfrm>
          <a:off x="0" y="2899308"/>
          <a:ext cx="6883352" cy="11588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8379C-894A-4D26-A293-2DC9C0BB0912}">
      <dsp:nvSpPr>
        <dsp:cNvPr id="0" name=""/>
        <dsp:cNvSpPr/>
      </dsp:nvSpPr>
      <dsp:spPr>
        <a:xfrm>
          <a:off x="350539" y="3160040"/>
          <a:ext cx="637344" cy="6373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7CAB22-3561-469E-A5BD-FDD20884C5D7}">
      <dsp:nvSpPr>
        <dsp:cNvPr id="0" name=""/>
        <dsp:cNvSpPr/>
      </dsp:nvSpPr>
      <dsp:spPr>
        <a:xfrm>
          <a:off x="1338424" y="2899308"/>
          <a:ext cx="5544927" cy="115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1" tIns="122641" rIns="122641" bIns="122641" numCol="1" spcCol="1270" anchor="ctr" anchorCtr="0">
          <a:noAutofit/>
        </a:bodyPr>
        <a:lstStyle/>
        <a:p>
          <a:pPr marL="0" lvl="0" indent="0" algn="l" defTabSz="977900">
            <a:lnSpc>
              <a:spcPct val="90000"/>
            </a:lnSpc>
            <a:spcBef>
              <a:spcPct val="0"/>
            </a:spcBef>
            <a:spcAft>
              <a:spcPct val="35000"/>
            </a:spcAft>
            <a:buNone/>
          </a:pPr>
          <a:r>
            <a:rPr lang="en-GB" sz="2200" kern="1200"/>
            <a:t>Customer Trust and Reputation</a:t>
          </a:r>
          <a:endParaRPr lang="en-US" sz="2200" kern="1200"/>
        </a:p>
      </dsp:txBody>
      <dsp:txXfrm>
        <a:off x="1338424" y="2899308"/>
        <a:ext cx="5544927" cy="1158808"/>
      </dsp:txXfrm>
    </dsp:sp>
    <dsp:sp modelId="{304A0CD2-06AF-4C92-9494-94DF53366503}">
      <dsp:nvSpPr>
        <dsp:cNvPr id="0" name=""/>
        <dsp:cNvSpPr/>
      </dsp:nvSpPr>
      <dsp:spPr>
        <a:xfrm>
          <a:off x="0" y="4347819"/>
          <a:ext cx="6883352" cy="11588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666D4-22AF-4030-A071-E22BBEC103A4}">
      <dsp:nvSpPr>
        <dsp:cNvPr id="0" name=""/>
        <dsp:cNvSpPr/>
      </dsp:nvSpPr>
      <dsp:spPr>
        <a:xfrm>
          <a:off x="350539" y="4608551"/>
          <a:ext cx="637344" cy="6373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325FC5-7262-4B2B-AFD9-9473EB5BB41B}">
      <dsp:nvSpPr>
        <dsp:cNvPr id="0" name=""/>
        <dsp:cNvSpPr/>
      </dsp:nvSpPr>
      <dsp:spPr>
        <a:xfrm>
          <a:off x="1338424" y="4347819"/>
          <a:ext cx="5544927" cy="115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1" tIns="122641" rIns="122641" bIns="122641" numCol="1" spcCol="1270" anchor="ctr" anchorCtr="0">
          <a:noAutofit/>
        </a:bodyPr>
        <a:lstStyle/>
        <a:p>
          <a:pPr marL="0" lvl="0" indent="0" algn="l" defTabSz="977900">
            <a:lnSpc>
              <a:spcPct val="90000"/>
            </a:lnSpc>
            <a:spcBef>
              <a:spcPct val="0"/>
            </a:spcBef>
            <a:spcAft>
              <a:spcPct val="35000"/>
            </a:spcAft>
            <a:buNone/>
          </a:pPr>
          <a:r>
            <a:rPr lang="en-GB" sz="2200" kern="1200"/>
            <a:t>Business Continuity</a:t>
          </a:r>
          <a:endParaRPr lang="en-US" sz="2200" kern="1200"/>
        </a:p>
      </dsp:txBody>
      <dsp:txXfrm>
        <a:off x="1338424" y="4347819"/>
        <a:ext cx="5544927" cy="1158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28600-5548-45D8-A420-3713BB7BB5EC}">
      <dsp:nvSpPr>
        <dsp:cNvPr id="0" name=""/>
        <dsp:cNvSpPr/>
      </dsp:nvSpPr>
      <dsp:spPr>
        <a:xfrm>
          <a:off x="118121" y="592851"/>
          <a:ext cx="906254" cy="90625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A861D-C585-452A-9278-AEFF0A521732}">
      <dsp:nvSpPr>
        <dsp:cNvPr id="0" name=""/>
        <dsp:cNvSpPr/>
      </dsp:nvSpPr>
      <dsp:spPr>
        <a:xfrm>
          <a:off x="308435" y="783165"/>
          <a:ext cx="525627" cy="525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4010C-6AC6-4D37-A63E-F61020CDAB51}">
      <dsp:nvSpPr>
        <dsp:cNvPr id="0" name=""/>
        <dsp:cNvSpPr/>
      </dsp:nvSpPr>
      <dsp:spPr>
        <a:xfrm>
          <a:off x="1218573" y="592851"/>
          <a:ext cx="2136170" cy="906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dirty="0"/>
            <a:t>Policies and Procedures</a:t>
          </a:r>
          <a:endParaRPr lang="en-US" sz="2100" kern="1200" dirty="0"/>
        </a:p>
      </dsp:txBody>
      <dsp:txXfrm>
        <a:off x="1218573" y="592851"/>
        <a:ext cx="2136170" cy="906254"/>
      </dsp:txXfrm>
    </dsp:sp>
    <dsp:sp modelId="{F769356F-E61D-48E0-BF7B-BC3B2CC3256A}">
      <dsp:nvSpPr>
        <dsp:cNvPr id="0" name=""/>
        <dsp:cNvSpPr/>
      </dsp:nvSpPr>
      <dsp:spPr>
        <a:xfrm>
          <a:off x="3726954" y="592851"/>
          <a:ext cx="906254" cy="90625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C7089D-9008-4574-8453-C1335B411432}">
      <dsp:nvSpPr>
        <dsp:cNvPr id="0" name=""/>
        <dsp:cNvSpPr/>
      </dsp:nvSpPr>
      <dsp:spPr>
        <a:xfrm>
          <a:off x="3917268" y="783165"/>
          <a:ext cx="525627" cy="525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E1F6E-2ED6-40AA-A6CE-A524E7356F17}">
      <dsp:nvSpPr>
        <dsp:cNvPr id="0" name=""/>
        <dsp:cNvSpPr/>
      </dsp:nvSpPr>
      <dsp:spPr>
        <a:xfrm>
          <a:off x="4827406" y="592851"/>
          <a:ext cx="2136170" cy="906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Physical Security Controls</a:t>
          </a:r>
          <a:endParaRPr lang="en-US" sz="2100" kern="1200" dirty="0"/>
        </a:p>
      </dsp:txBody>
      <dsp:txXfrm>
        <a:off x="4827406" y="592851"/>
        <a:ext cx="2136170" cy="906254"/>
      </dsp:txXfrm>
    </dsp:sp>
    <dsp:sp modelId="{F77BD154-56E3-4604-866C-A89FE6E48330}">
      <dsp:nvSpPr>
        <dsp:cNvPr id="0" name=""/>
        <dsp:cNvSpPr/>
      </dsp:nvSpPr>
      <dsp:spPr>
        <a:xfrm>
          <a:off x="118121" y="2113197"/>
          <a:ext cx="906254" cy="90625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D6BE4-5316-4822-A013-4624F10C6201}">
      <dsp:nvSpPr>
        <dsp:cNvPr id="0" name=""/>
        <dsp:cNvSpPr/>
      </dsp:nvSpPr>
      <dsp:spPr>
        <a:xfrm>
          <a:off x="308435" y="2303510"/>
          <a:ext cx="525627" cy="525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9DAEA0-11AE-4235-9385-1C0790FF99B4}">
      <dsp:nvSpPr>
        <dsp:cNvPr id="0" name=""/>
        <dsp:cNvSpPr/>
      </dsp:nvSpPr>
      <dsp:spPr>
        <a:xfrm>
          <a:off x="1218573" y="2113197"/>
          <a:ext cx="2136170" cy="906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Technical Security Controls</a:t>
          </a:r>
          <a:endParaRPr lang="en-US" sz="2100" kern="1200"/>
        </a:p>
      </dsp:txBody>
      <dsp:txXfrm>
        <a:off x="1218573" y="2113197"/>
        <a:ext cx="2136170" cy="906254"/>
      </dsp:txXfrm>
    </dsp:sp>
    <dsp:sp modelId="{91C0875E-8A63-4DB5-8EE3-585F2BBB78BB}">
      <dsp:nvSpPr>
        <dsp:cNvPr id="0" name=""/>
        <dsp:cNvSpPr/>
      </dsp:nvSpPr>
      <dsp:spPr>
        <a:xfrm>
          <a:off x="3726954" y="2113197"/>
          <a:ext cx="906254" cy="90625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E49F7-D122-45F8-9964-9CB55344B544}">
      <dsp:nvSpPr>
        <dsp:cNvPr id="0" name=""/>
        <dsp:cNvSpPr/>
      </dsp:nvSpPr>
      <dsp:spPr>
        <a:xfrm>
          <a:off x="3917268" y="2303510"/>
          <a:ext cx="525627" cy="525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13DEB-F542-49B1-ACDB-7C8A02ECE2A1}">
      <dsp:nvSpPr>
        <dsp:cNvPr id="0" name=""/>
        <dsp:cNvSpPr/>
      </dsp:nvSpPr>
      <dsp:spPr>
        <a:xfrm>
          <a:off x="4827406" y="2113197"/>
          <a:ext cx="2136170" cy="906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Security Awareness and Culture</a:t>
          </a:r>
          <a:endParaRPr lang="en-US" sz="2100" kern="1200"/>
        </a:p>
      </dsp:txBody>
      <dsp:txXfrm>
        <a:off x="4827406" y="2113197"/>
        <a:ext cx="2136170" cy="906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0BBD5-A9E5-1742-93E2-3A25DF496406}">
      <dsp:nvSpPr>
        <dsp:cNvPr id="0" name=""/>
        <dsp:cNvSpPr/>
      </dsp:nvSpPr>
      <dsp:spPr>
        <a:xfrm>
          <a:off x="0" y="0"/>
          <a:ext cx="589558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CF78CFC-DDC4-5041-9FD0-BD4674BCBE27}">
      <dsp:nvSpPr>
        <dsp:cNvPr id="0" name=""/>
        <dsp:cNvSpPr/>
      </dsp:nvSpPr>
      <dsp:spPr>
        <a:xfrm>
          <a:off x="0" y="0"/>
          <a:ext cx="5895581"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t>Employee Training</a:t>
          </a:r>
          <a:endParaRPr lang="en-US" sz="3200" kern="1200" dirty="0"/>
        </a:p>
      </dsp:txBody>
      <dsp:txXfrm>
        <a:off x="0" y="0"/>
        <a:ext cx="5895581" cy="1020062"/>
      </dsp:txXfrm>
    </dsp:sp>
    <dsp:sp modelId="{8B397DA6-3314-7446-8FD9-DBA71D2B1AB8}">
      <dsp:nvSpPr>
        <dsp:cNvPr id="0" name=""/>
        <dsp:cNvSpPr/>
      </dsp:nvSpPr>
      <dsp:spPr>
        <a:xfrm>
          <a:off x="0" y="1020062"/>
          <a:ext cx="589558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25AE8B5-393B-F04C-BF58-588FA077D5AD}">
      <dsp:nvSpPr>
        <dsp:cNvPr id="0" name=""/>
        <dsp:cNvSpPr/>
      </dsp:nvSpPr>
      <dsp:spPr>
        <a:xfrm>
          <a:off x="0" y="1020062"/>
          <a:ext cx="5895581"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t>Awareness Campaigns</a:t>
          </a:r>
          <a:endParaRPr lang="en-US" sz="3200" kern="1200" dirty="0"/>
        </a:p>
      </dsp:txBody>
      <dsp:txXfrm>
        <a:off x="0" y="1020062"/>
        <a:ext cx="5895581" cy="1020062"/>
      </dsp:txXfrm>
    </dsp:sp>
    <dsp:sp modelId="{7455A9A1-82D5-624E-952B-7B93F1094E7C}">
      <dsp:nvSpPr>
        <dsp:cNvPr id="0" name=""/>
        <dsp:cNvSpPr/>
      </dsp:nvSpPr>
      <dsp:spPr>
        <a:xfrm>
          <a:off x="0" y="2040125"/>
          <a:ext cx="589558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1E0ED9B-7C5E-994C-B5FF-BDEBC2FF1B6B}">
      <dsp:nvSpPr>
        <dsp:cNvPr id="0" name=""/>
        <dsp:cNvSpPr/>
      </dsp:nvSpPr>
      <dsp:spPr>
        <a:xfrm>
          <a:off x="0" y="2040125"/>
          <a:ext cx="5895581"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t>Reporting Mechanism</a:t>
          </a:r>
          <a:endParaRPr lang="en-US" sz="3200" kern="1200" dirty="0"/>
        </a:p>
      </dsp:txBody>
      <dsp:txXfrm>
        <a:off x="0" y="2040125"/>
        <a:ext cx="5895581" cy="1020062"/>
      </dsp:txXfrm>
    </dsp:sp>
    <dsp:sp modelId="{CBB6E21B-4D41-F54C-BA3B-DAE6607A1651}">
      <dsp:nvSpPr>
        <dsp:cNvPr id="0" name=""/>
        <dsp:cNvSpPr/>
      </dsp:nvSpPr>
      <dsp:spPr>
        <a:xfrm>
          <a:off x="0" y="3060187"/>
          <a:ext cx="5895581"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D9D1DFC-2CC0-E442-8693-4C2D2307018F}">
      <dsp:nvSpPr>
        <dsp:cNvPr id="0" name=""/>
        <dsp:cNvSpPr/>
      </dsp:nvSpPr>
      <dsp:spPr>
        <a:xfrm>
          <a:off x="0" y="3060187"/>
          <a:ext cx="5895581"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t>Simulated Phishing Exercises</a:t>
          </a:r>
          <a:endParaRPr lang="en-US" sz="3200" kern="1200" dirty="0"/>
        </a:p>
      </dsp:txBody>
      <dsp:txXfrm>
        <a:off x="0" y="3060187"/>
        <a:ext cx="5895581" cy="1020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5B145-05BD-4ABD-90CE-C7DC58EF6E53}">
      <dsp:nvSpPr>
        <dsp:cNvPr id="0" name=""/>
        <dsp:cNvSpPr/>
      </dsp:nvSpPr>
      <dsp:spPr>
        <a:xfrm>
          <a:off x="1028097" y="526637"/>
          <a:ext cx="1123664" cy="1123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CC7BA-60E1-4AFA-9FF7-2459950DC8C4}">
      <dsp:nvSpPr>
        <dsp:cNvPr id="0" name=""/>
        <dsp:cNvSpPr/>
      </dsp:nvSpPr>
      <dsp:spPr>
        <a:xfrm>
          <a:off x="6243" y="1663150"/>
          <a:ext cx="3630301" cy="48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DE" sz="1600" kern="1200" dirty="0"/>
            <a:t>Redundancy and Fault tolerance</a:t>
          </a:r>
          <a:endParaRPr lang="en-US" sz="1600" kern="1200" dirty="0"/>
        </a:p>
      </dsp:txBody>
      <dsp:txXfrm>
        <a:off x="6243" y="1663150"/>
        <a:ext cx="3630301" cy="481570"/>
      </dsp:txXfrm>
    </dsp:sp>
    <dsp:sp modelId="{76BB9198-6E3D-44DF-AF8F-747ACAE2AA1C}">
      <dsp:nvSpPr>
        <dsp:cNvPr id="0" name=""/>
        <dsp:cNvSpPr/>
      </dsp:nvSpPr>
      <dsp:spPr>
        <a:xfrm>
          <a:off x="217026" y="2379861"/>
          <a:ext cx="3568757" cy="170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DE" sz="1600" kern="1200" dirty="0"/>
            <a:t>I</a:t>
          </a:r>
          <a:r>
            <a:rPr lang="en-GB" sz="1600" kern="1200" dirty="0"/>
            <a:t>nclude redundant devices, such as servers, power supplies, and storage devices, to guarantee system availability even in the event of hardware failures.</a:t>
          </a:r>
          <a:endParaRPr lang="en-US" sz="1600" kern="1200" dirty="0"/>
        </a:p>
      </dsp:txBody>
      <dsp:txXfrm>
        <a:off x="217026" y="2379861"/>
        <a:ext cx="3568757" cy="1700013"/>
      </dsp:txXfrm>
    </dsp:sp>
    <dsp:sp modelId="{E2EB6674-4F20-4CEB-83E7-73EE23AA6405}">
      <dsp:nvSpPr>
        <dsp:cNvPr id="0" name=""/>
        <dsp:cNvSpPr/>
      </dsp:nvSpPr>
      <dsp:spPr>
        <a:xfrm>
          <a:off x="5154368" y="566001"/>
          <a:ext cx="1123664" cy="1123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D72286-C6B9-411C-9307-0B37FCC19C2C}">
      <dsp:nvSpPr>
        <dsp:cNvPr id="0" name=""/>
        <dsp:cNvSpPr/>
      </dsp:nvSpPr>
      <dsp:spPr>
        <a:xfrm>
          <a:off x="4198377" y="1780519"/>
          <a:ext cx="3210468" cy="48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DE" sz="1600" kern="1200" dirty="0"/>
            <a:t>Regular Maintenance and Monitoring</a:t>
          </a:r>
          <a:endParaRPr lang="en-US" sz="1600" kern="1200" dirty="0"/>
        </a:p>
      </dsp:txBody>
      <dsp:txXfrm>
        <a:off x="4198377" y="1780519"/>
        <a:ext cx="3210468" cy="481570"/>
      </dsp:txXfrm>
    </dsp:sp>
    <dsp:sp modelId="{5C80FBD3-47D4-42CA-910A-E01112CC2C90}">
      <dsp:nvSpPr>
        <dsp:cNvPr id="0" name=""/>
        <dsp:cNvSpPr/>
      </dsp:nvSpPr>
      <dsp:spPr>
        <a:xfrm>
          <a:off x="4198377" y="2322618"/>
          <a:ext cx="3210468" cy="1230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GB" sz="1600" kern="1200" dirty="0"/>
            <a:t>Perform routine health checks, firmware updates, and performance improvements to prevent hardware failures caused by outdated or damaged components.</a:t>
          </a:r>
          <a:endParaRPr lang="en-US" sz="1600" kern="1200" dirty="0"/>
        </a:p>
      </dsp:txBody>
      <dsp:txXfrm>
        <a:off x="4198377" y="2322618"/>
        <a:ext cx="3210468" cy="1230538"/>
      </dsp:txXfrm>
    </dsp:sp>
    <dsp:sp modelId="{C6846BCE-014C-46BC-B100-06A9026A98F5}">
      <dsp:nvSpPr>
        <dsp:cNvPr id="0" name=""/>
        <dsp:cNvSpPr/>
      </dsp:nvSpPr>
      <dsp:spPr>
        <a:xfrm>
          <a:off x="8599278" y="555293"/>
          <a:ext cx="1123664" cy="1123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B441A-0936-4E27-B846-7B7D31649AC1}">
      <dsp:nvSpPr>
        <dsp:cNvPr id="0" name=""/>
        <dsp:cNvSpPr/>
      </dsp:nvSpPr>
      <dsp:spPr>
        <a:xfrm>
          <a:off x="7970677" y="1780519"/>
          <a:ext cx="3210468" cy="48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GB" sz="1600" kern="1200" dirty="0"/>
            <a:t>Disaster Recovery Plan</a:t>
          </a:r>
          <a:endParaRPr lang="en-US" sz="1600" kern="1200" dirty="0"/>
        </a:p>
      </dsp:txBody>
      <dsp:txXfrm>
        <a:off x="7970677" y="1780519"/>
        <a:ext cx="3210468" cy="481570"/>
      </dsp:txXfrm>
    </dsp:sp>
    <dsp:sp modelId="{78C82E3E-EA85-4E18-BBFF-FC68A81F8C4A}">
      <dsp:nvSpPr>
        <dsp:cNvPr id="0" name=""/>
        <dsp:cNvSpPr/>
      </dsp:nvSpPr>
      <dsp:spPr>
        <a:xfrm>
          <a:off x="7970677" y="2322618"/>
          <a:ext cx="3210468" cy="1230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GB" sz="1600" kern="1200" dirty="0"/>
            <a:t>Create an in-depth disaster recovery strategy with steps for handling hardware problems, including backup and restoration procedures.</a:t>
          </a:r>
          <a:endParaRPr lang="en-US" sz="1600" kern="1200" dirty="0"/>
        </a:p>
      </dsp:txBody>
      <dsp:txXfrm>
        <a:off x="7970677" y="2322618"/>
        <a:ext cx="3210468" cy="12305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B21D-6FEF-483A-A32A-595641033B58}">
      <dsp:nvSpPr>
        <dsp:cNvPr id="0" name=""/>
        <dsp:cNvSpPr/>
      </dsp:nvSpPr>
      <dsp:spPr>
        <a:xfrm>
          <a:off x="0" y="1379"/>
          <a:ext cx="6397751" cy="6992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412E8-0EA7-44A9-8A54-7DA6EAE7C9F7}">
      <dsp:nvSpPr>
        <dsp:cNvPr id="0" name=""/>
        <dsp:cNvSpPr/>
      </dsp:nvSpPr>
      <dsp:spPr>
        <a:xfrm>
          <a:off x="211509" y="158700"/>
          <a:ext cx="384563" cy="384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7CA048-978F-4626-A02E-23D9FA3BD5FE}">
      <dsp:nvSpPr>
        <dsp:cNvPr id="0" name=""/>
        <dsp:cNvSpPr/>
      </dsp:nvSpPr>
      <dsp:spPr>
        <a:xfrm>
          <a:off x="807582" y="1379"/>
          <a:ext cx="5590169" cy="69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99" tIns="73999" rIns="73999" bIns="73999" numCol="1" spcCol="1270" anchor="ctr" anchorCtr="0">
          <a:noAutofit/>
        </a:bodyPr>
        <a:lstStyle/>
        <a:p>
          <a:pPr marL="0" lvl="0" indent="0" algn="l" defTabSz="711200">
            <a:lnSpc>
              <a:spcPct val="100000"/>
            </a:lnSpc>
            <a:spcBef>
              <a:spcPct val="0"/>
            </a:spcBef>
            <a:spcAft>
              <a:spcPct val="35000"/>
            </a:spcAft>
            <a:buNone/>
          </a:pPr>
          <a:r>
            <a:rPr lang="en-GB" sz="1600" kern="1200" dirty="0"/>
            <a:t>To safeguard data against illegal access and misuse.</a:t>
          </a:r>
          <a:endParaRPr lang="en-US" sz="1600" kern="1200" dirty="0"/>
        </a:p>
      </dsp:txBody>
      <dsp:txXfrm>
        <a:off x="807582" y="1379"/>
        <a:ext cx="5590169" cy="699205"/>
      </dsp:txXfrm>
    </dsp:sp>
    <dsp:sp modelId="{1C6CBC80-4B1B-4BDC-86CC-4AE7012D0089}">
      <dsp:nvSpPr>
        <dsp:cNvPr id="0" name=""/>
        <dsp:cNvSpPr/>
      </dsp:nvSpPr>
      <dsp:spPr>
        <a:xfrm>
          <a:off x="0" y="875386"/>
          <a:ext cx="6397751" cy="6992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88E5BF-FC3F-438F-AEAE-8917ECF2DE73}">
      <dsp:nvSpPr>
        <dsp:cNvPr id="0" name=""/>
        <dsp:cNvSpPr/>
      </dsp:nvSpPr>
      <dsp:spPr>
        <a:xfrm>
          <a:off x="211509" y="1032708"/>
          <a:ext cx="384563" cy="384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C8528-9F0D-4506-AED2-9A726630DC3E}">
      <dsp:nvSpPr>
        <dsp:cNvPr id="0" name=""/>
        <dsp:cNvSpPr/>
      </dsp:nvSpPr>
      <dsp:spPr>
        <a:xfrm>
          <a:off x="807582" y="875386"/>
          <a:ext cx="5590169" cy="69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99" tIns="73999" rIns="73999" bIns="73999" numCol="1" spcCol="1270" anchor="ctr" anchorCtr="0">
          <a:noAutofit/>
        </a:bodyPr>
        <a:lstStyle/>
        <a:p>
          <a:pPr marL="0" lvl="0" indent="0" algn="l" defTabSz="711200">
            <a:lnSpc>
              <a:spcPct val="100000"/>
            </a:lnSpc>
            <a:spcBef>
              <a:spcPct val="0"/>
            </a:spcBef>
            <a:spcAft>
              <a:spcPct val="35000"/>
            </a:spcAft>
            <a:buNone/>
          </a:pPr>
          <a:r>
            <a:rPr lang="en-GB" sz="1600" kern="1200"/>
            <a:t>To safeguard private information, including client information.</a:t>
          </a:r>
          <a:endParaRPr lang="en-US" sz="1600" kern="1200"/>
        </a:p>
      </dsp:txBody>
      <dsp:txXfrm>
        <a:off x="807582" y="875386"/>
        <a:ext cx="5590169" cy="699205"/>
      </dsp:txXfrm>
    </dsp:sp>
    <dsp:sp modelId="{9FBA0C58-E03F-4CA4-BEAC-B6174AC92D69}">
      <dsp:nvSpPr>
        <dsp:cNvPr id="0" name=""/>
        <dsp:cNvSpPr/>
      </dsp:nvSpPr>
      <dsp:spPr>
        <a:xfrm>
          <a:off x="0" y="1749394"/>
          <a:ext cx="6397751" cy="6992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A01A5-E27F-45BD-970A-D3F6CE76FE16}">
      <dsp:nvSpPr>
        <dsp:cNvPr id="0" name=""/>
        <dsp:cNvSpPr/>
      </dsp:nvSpPr>
      <dsp:spPr>
        <a:xfrm>
          <a:off x="211509" y="1906715"/>
          <a:ext cx="384563" cy="384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E6EB5-FAD1-4CF4-998E-1AAC85F249EF}">
      <dsp:nvSpPr>
        <dsp:cNvPr id="0" name=""/>
        <dsp:cNvSpPr/>
      </dsp:nvSpPr>
      <dsp:spPr>
        <a:xfrm>
          <a:off x="807582" y="1749394"/>
          <a:ext cx="5590169" cy="69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99" tIns="73999" rIns="73999" bIns="73999" numCol="1" spcCol="1270" anchor="ctr" anchorCtr="0">
          <a:noAutofit/>
        </a:bodyPr>
        <a:lstStyle/>
        <a:p>
          <a:pPr marL="0" lvl="0" indent="0" algn="l" defTabSz="711200">
            <a:lnSpc>
              <a:spcPct val="100000"/>
            </a:lnSpc>
            <a:spcBef>
              <a:spcPct val="0"/>
            </a:spcBef>
            <a:spcAft>
              <a:spcPct val="35000"/>
            </a:spcAft>
            <a:buNone/>
          </a:pPr>
          <a:r>
            <a:rPr lang="en-GB" sz="1600" kern="1200"/>
            <a:t>Helps to reduce damage, speed up recovery, resume commercial operations, and cut costs.</a:t>
          </a:r>
          <a:endParaRPr lang="en-US" sz="1600" kern="1200"/>
        </a:p>
      </dsp:txBody>
      <dsp:txXfrm>
        <a:off x="807582" y="1749394"/>
        <a:ext cx="5590169" cy="699205"/>
      </dsp:txXfrm>
    </dsp:sp>
    <dsp:sp modelId="{FED4C74D-EB33-41C1-A020-4DAEBC01D7A4}">
      <dsp:nvSpPr>
        <dsp:cNvPr id="0" name=""/>
        <dsp:cNvSpPr/>
      </dsp:nvSpPr>
      <dsp:spPr>
        <a:xfrm>
          <a:off x="0" y="2623401"/>
          <a:ext cx="6397751" cy="6992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00DE4-9652-4567-B46B-2270AFAC9194}">
      <dsp:nvSpPr>
        <dsp:cNvPr id="0" name=""/>
        <dsp:cNvSpPr/>
      </dsp:nvSpPr>
      <dsp:spPr>
        <a:xfrm>
          <a:off x="211509" y="2780722"/>
          <a:ext cx="384563" cy="384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CDA62-702B-42C8-B0AA-5DFF1C899A19}">
      <dsp:nvSpPr>
        <dsp:cNvPr id="0" name=""/>
        <dsp:cNvSpPr/>
      </dsp:nvSpPr>
      <dsp:spPr>
        <a:xfrm>
          <a:off x="807582" y="2623401"/>
          <a:ext cx="5590169" cy="69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99" tIns="73999" rIns="73999" bIns="73999" numCol="1" spcCol="1270" anchor="ctr" anchorCtr="0">
          <a:noAutofit/>
        </a:bodyPr>
        <a:lstStyle/>
        <a:p>
          <a:pPr marL="0" lvl="0" indent="0" algn="l" defTabSz="711200">
            <a:lnSpc>
              <a:spcPct val="100000"/>
            </a:lnSpc>
            <a:spcBef>
              <a:spcPct val="0"/>
            </a:spcBef>
            <a:spcAft>
              <a:spcPct val="35000"/>
            </a:spcAft>
            <a:buNone/>
          </a:pPr>
          <a:r>
            <a:rPr lang="en-GB" sz="1600" kern="1200"/>
            <a:t>Must let their clients and other parties know about the violation</a:t>
          </a:r>
          <a:endParaRPr lang="en-US" sz="1600" kern="1200"/>
        </a:p>
      </dsp:txBody>
      <dsp:txXfrm>
        <a:off x="807582" y="2623401"/>
        <a:ext cx="5590169" cy="6992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C1C2F-621B-6744-A160-1B465E4E590C}">
      <dsp:nvSpPr>
        <dsp:cNvPr id="0" name=""/>
        <dsp:cNvSpPr/>
      </dsp:nvSpPr>
      <dsp:spPr>
        <a:xfrm>
          <a:off x="0" y="1921"/>
          <a:ext cx="7685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939F4-F270-694F-8128-D34C1F6E2FAC}">
      <dsp:nvSpPr>
        <dsp:cNvPr id="0" name=""/>
        <dsp:cNvSpPr/>
      </dsp:nvSpPr>
      <dsp:spPr>
        <a:xfrm>
          <a:off x="0" y="256451"/>
          <a:ext cx="7685037" cy="131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To reduce risks, safeguard consumer data, and ensure regulatory compliance, the security plan must be put into action.</a:t>
          </a:r>
          <a:endParaRPr lang="en-US" sz="2200" kern="1200" dirty="0"/>
        </a:p>
      </dsp:txBody>
      <dsp:txXfrm>
        <a:off x="0" y="256451"/>
        <a:ext cx="7685037" cy="1310389"/>
      </dsp:txXfrm>
    </dsp:sp>
    <dsp:sp modelId="{4D81F5D6-D767-9841-9AA3-BCF70708C899}">
      <dsp:nvSpPr>
        <dsp:cNvPr id="0" name=""/>
        <dsp:cNvSpPr/>
      </dsp:nvSpPr>
      <dsp:spPr>
        <a:xfrm>
          <a:off x="0" y="1312310"/>
          <a:ext cx="7685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89C856-57C0-EE49-B970-D3C051DFFC04}">
      <dsp:nvSpPr>
        <dsp:cNvPr id="0" name=""/>
        <dsp:cNvSpPr/>
      </dsp:nvSpPr>
      <dsp:spPr>
        <a:xfrm>
          <a:off x="0" y="1312310"/>
          <a:ext cx="7685037" cy="131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For continuous protection against changing threats, ongoing monitoring, recurring security assessments, and changes to security measures are crucial.</a:t>
          </a:r>
          <a:endParaRPr lang="en-US" sz="2200" kern="1200" dirty="0"/>
        </a:p>
      </dsp:txBody>
      <dsp:txXfrm>
        <a:off x="0" y="1312310"/>
        <a:ext cx="7685037" cy="1310389"/>
      </dsp:txXfrm>
    </dsp:sp>
    <dsp:sp modelId="{8AE3237D-D250-9F43-9B5C-BC8C99F58278}">
      <dsp:nvSpPr>
        <dsp:cNvPr id="0" name=""/>
        <dsp:cNvSpPr/>
      </dsp:nvSpPr>
      <dsp:spPr>
        <a:xfrm>
          <a:off x="0" y="2622700"/>
          <a:ext cx="7685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36049-D317-6642-A712-E19568A42719}">
      <dsp:nvSpPr>
        <dsp:cNvPr id="0" name=""/>
        <dsp:cNvSpPr/>
      </dsp:nvSpPr>
      <dsp:spPr>
        <a:xfrm>
          <a:off x="0" y="2622700"/>
          <a:ext cx="7685037" cy="131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By proactively making investments in information security and governance, ABC online shop can increase customer confidence, protect its reputation, and guarantee company continuity.</a:t>
          </a:r>
          <a:endParaRPr lang="en-US" sz="2200" kern="1200" dirty="0"/>
        </a:p>
      </dsp:txBody>
      <dsp:txXfrm>
        <a:off x="0" y="2622700"/>
        <a:ext cx="7685037" cy="13103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13F39-345A-9443-9EA4-662FC9DE31BA}" type="datetimeFigureOut">
              <a:rPr lang="en-DE" smtClean="0"/>
              <a:t>03.01.24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AAEE7-2B62-1443-A351-AA8DCE9931DD}" type="slidenum">
              <a:rPr lang="en-DE" smtClean="0"/>
              <a:t>‹#›</a:t>
            </a:fld>
            <a:endParaRPr lang="en-DE"/>
          </a:p>
        </p:txBody>
      </p:sp>
    </p:spTree>
    <p:extLst>
      <p:ext uri="{BB962C8B-B14F-4D97-AF65-F5344CB8AC3E}">
        <p14:creationId xmlns:p14="http://schemas.microsoft.com/office/powerpoint/2010/main" val="423284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effectLst/>
                <a:latin typeface="Menlo" panose="020B0609030804020204" pitchFamily="49" charset="0"/>
              </a:rPr>
              <a:t>Good [afternoon]  Sir.</a:t>
            </a:r>
          </a:p>
          <a:p>
            <a:pPr>
              <a:buFont typeface="Arial" panose="020B0604020202020204" pitchFamily="34" charset="0"/>
              <a:buChar char="•"/>
            </a:pPr>
            <a:r>
              <a:rPr lang="en-GB" dirty="0">
                <a:effectLst/>
                <a:latin typeface="Helvetica Neue" panose="02000503000000020004" pitchFamily="2" charset="0"/>
              </a:rPr>
              <a:t>My name is [Ishrat Shaikh], and I have been hired as a security consultant to assess and address the information security and governance concerns within the organization.</a:t>
            </a:r>
          </a:p>
          <a:p>
            <a:pPr>
              <a:buFont typeface="Arial" panose="020B0604020202020204" pitchFamily="34" charset="0"/>
              <a:buChar char="•"/>
            </a:pPr>
            <a:r>
              <a:rPr lang="en-GB" dirty="0">
                <a:effectLst/>
                <a:latin typeface="Helvetica Neue" panose="02000503000000020004" pitchFamily="2" charset="0"/>
              </a:rPr>
              <a:t>Today, I will be presenting the findings of our security assessment </a:t>
            </a:r>
          </a:p>
        </p:txBody>
      </p:sp>
      <p:sp>
        <p:nvSpPr>
          <p:cNvPr id="4" name="Slide Number Placeholder 3"/>
          <p:cNvSpPr>
            <a:spLocks noGrp="1"/>
          </p:cNvSpPr>
          <p:nvPr>
            <p:ph type="sldNum" sz="quarter" idx="5"/>
          </p:nvPr>
        </p:nvSpPr>
        <p:spPr/>
        <p:txBody>
          <a:bodyPr/>
          <a:lstStyle/>
          <a:p>
            <a:fld id="{AC2AAEE7-2B62-1443-A351-AA8DCE9931DD}" type="slidenum">
              <a:rPr lang="en-DE" smtClean="0"/>
              <a:t>1</a:t>
            </a:fld>
            <a:endParaRPr lang="en-DE"/>
          </a:p>
        </p:txBody>
      </p:sp>
    </p:spTree>
    <p:extLst>
      <p:ext uri="{BB962C8B-B14F-4D97-AF65-F5344CB8AC3E}">
        <p14:creationId xmlns:p14="http://schemas.microsoft.com/office/powerpoint/2010/main" val="115166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pleSystemUIFont"/>
                <a:ea typeface="Calibri" panose="020F0502020204030204" pitchFamily="34" charset="0"/>
                <a:cs typeface="AppleSystemUIFont"/>
              </a:rPr>
              <a:t>Because the company has suffered from hardware failure in the past years following are the steps we can do to improve the system reliability of the company: -</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 </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effectLst/>
                <a:latin typeface="AppleSystemUIFont"/>
                <a:ea typeface="Calibri" panose="020F0502020204030204" pitchFamily="34" charset="0"/>
                <a:cs typeface="AppleSystemUIFont"/>
              </a:rPr>
              <a:t>Redundancy and fault tolerance: -</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To ensure system availability even in the event of hardware failures, we can Enhance system availability and reliability by implementing redundant hardware components, fault tolerance mechanisms like RAID(Redundant Array of Independent Disks), and workload distribution through load balancing or clustering techniques.</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 </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effectLst/>
                <a:latin typeface="AppleSystemUIFont"/>
                <a:ea typeface="Calibri" panose="020F0502020204030204" pitchFamily="34" charset="0"/>
                <a:cs typeface="AppleSystemUIFont"/>
              </a:rPr>
              <a:t>•Regular Maintenance and Monitoring: - </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Ensure hardware reliability by conducting routine health checks, performing firmware updates, and implementing performance enhancements, while installing reliable monitoring tools for immediate access to performance and health information, enabling early detection and timely resolution of issues.</a:t>
            </a:r>
          </a:p>
          <a:p>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effectLst/>
                <a:latin typeface="AppleSystemUIFont"/>
                <a:ea typeface="Calibri" panose="020F0502020204030204" pitchFamily="34" charset="0"/>
                <a:cs typeface="AppleSystemUIFont"/>
              </a:rPr>
              <a:t>Disaster Recovery Planning: - </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Ensure effective disaster recovery by regularly testing the plan, creating a comprehensive strategy for handling hardware problems with backup and restoration procedures, and considering off-site backups or cloud-based solutions for data protection and swift recovery.</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10</a:t>
            </a:fld>
            <a:endParaRPr lang="en-DE"/>
          </a:p>
        </p:txBody>
      </p:sp>
    </p:spTree>
    <p:extLst>
      <p:ext uri="{BB962C8B-B14F-4D97-AF65-F5344CB8AC3E}">
        <p14:creationId xmlns:p14="http://schemas.microsoft.com/office/powerpoint/2010/main" val="186843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a:effectLst/>
                <a:latin typeface="AppleSystemUIFont"/>
                <a:ea typeface="Calibri" panose="020F0502020204030204" pitchFamily="34" charset="0"/>
                <a:cs typeface="AppleSystemUIFont"/>
              </a:rPr>
              <a:t>To strengthen the entire security posture of </a:t>
            </a:r>
            <a:r>
              <a:rPr lang="en-GB" sz="1300" dirty="0" err="1">
                <a:effectLst/>
                <a:latin typeface="AppleSystemUIFont"/>
                <a:ea typeface="Calibri" panose="020F0502020204030204" pitchFamily="34" charset="0"/>
                <a:cs typeface="AppleSystemUIFont"/>
              </a:rPr>
              <a:t>SmartCart</a:t>
            </a:r>
            <a:r>
              <a:rPr lang="en-GB" sz="1300" dirty="0">
                <a:effectLst/>
                <a:latin typeface="AppleSystemUIFont"/>
                <a:ea typeface="Calibri" panose="020F0502020204030204" pitchFamily="34" charset="0"/>
                <a:cs typeface="AppleSystemUIFont"/>
              </a:rPr>
              <a:t> online business, improved physical and technical security controls are important We advise the following suggestions: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Physical Security Controls: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Secure sensitive areas by implementing access control systems, such as key cards or biometric authentication, while deploying surveillance systems, including CCTV cameras, to monitor and restrict unauthorized physical access.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Technical Security Controls: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Enhance network security by deploying robust firewall configurations, encryption mechanisms, and intrusion detection/prevention systems to control network traffic, protect data in transit, and detect/respond to unauthorized activity.</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2AAEE7-2B62-1443-A351-AA8DCE9931DD}" type="slidenum">
              <a:rPr lang="en-DE" smtClean="0"/>
              <a:t>11</a:t>
            </a:fld>
            <a:endParaRPr lang="en-DE"/>
          </a:p>
        </p:txBody>
      </p:sp>
    </p:spTree>
    <p:extLst>
      <p:ext uri="{BB962C8B-B14F-4D97-AF65-F5344CB8AC3E}">
        <p14:creationId xmlns:p14="http://schemas.microsoft.com/office/powerpoint/2010/main" val="4025412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a:effectLst/>
                <a:latin typeface="AppleSystemUIFont"/>
                <a:ea typeface="Calibri" panose="020F0502020204030204" pitchFamily="34" charset="0"/>
                <a:cs typeface="AppleSystemUIFont"/>
              </a:rPr>
              <a:t>Improving the </a:t>
            </a:r>
            <a:r>
              <a:rPr lang="en-GB" sz="1300" dirty="0" err="1">
                <a:effectLst/>
                <a:latin typeface="AppleSystemUIFont"/>
                <a:ea typeface="Calibri" panose="020F0502020204030204" pitchFamily="34" charset="0"/>
                <a:cs typeface="AppleSystemUIFont"/>
              </a:rPr>
              <a:t>SmartCart</a:t>
            </a:r>
            <a:r>
              <a:rPr lang="en-GB" sz="1300" dirty="0">
                <a:effectLst/>
                <a:latin typeface="AppleSystemUIFont"/>
                <a:ea typeface="Calibri" panose="020F0502020204030204" pitchFamily="34" charset="0"/>
                <a:cs typeface="AppleSystemUIFont"/>
              </a:rPr>
              <a:t> online shop's overall information security and governance structure requires strengthening policies and procedures. The following specific recommendations are suggested:</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Data Classification: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Why we need data classification?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Implement a comprehensive data categorization framework and train staff on handling sensitive data based on its sensitivity and criticality.</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Access Controls: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Why we need data Access controls?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Enforce least privilege and strengthen authentication with MFA to restrict unauthorized access to data and platforms.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Incident Response: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Why we need data Incident Response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Develop and test an incident response plan for effective and coordinated response to security incidents and data breaches.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Data Breach Notification: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Why we need data data breach notification?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Implement a precise and compliant data breach notification procedure to inform stakeholders, maintaining transparency and trust.</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effectLst/>
              <a:latin typeface="Helvetica Neue" panose="02000503000000020004" pitchFamily="2" charset="0"/>
            </a:endParaRPr>
          </a:p>
          <a:p>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12</a:t>
            </a:fld>
            <a:endParaRPr lang="en-DE"/>
          </a:p>
        </p:txBody>
      </p:sp>
    </p:spTree>
    <p:extLst>
      <p:ext uri="{BB962C8B-B14F-4D97-AF65-F5344CB8AC3E}">
        <p14:creationId xmlns:p14="http://schemas.microsoft.com/office/powerpoint/2010/main" val="2679563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pleSystemUIFont"/>
                <a:ea typeface="Calibri" panose="020F0502020204030204" pitchFamily="34" charset="0"/>
                <a:cs typeface="AppleSystemUIFont"/>
              </a:rPr>
              <a:t>In Conclusion, </a:t>
            </a:r>
          </a:p>
          <a:p>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Implementing the security plan is vital to mitigate risks, protect customer information and ensure regulatory compliance.</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800" dirty="0">
                <a:effectLst/>
                <a:latin typeface="AppleSystemUIFont"/>
                <a:ea typeface="Calibri" panose="020F0502020204030204" pitchFamily="34" charset="0"/>
                <a:cs typeface="AppleSystemUIFont"/>
              </a:rPr>
              <a:t>Continuous monitoring, periodic security assessments, and updates to security measures are essential for sustained protection against evolving threats.</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800" dirty="0">
                <a:effectLst/>
                <a:latin typeface="AppleSystemUIFont"/>
                <a:ea typeface="Calibri" panose="020F0502020204030204" pitchFamily="34" charset="0"/>
                <a:cs typeface="AppleSystemUIFont"/>
              </a:rPr>
              <a:t>By proactively investing in information security and governance, </a:t>
            </a:r>
            <a:r>
              <a:rPr lang="en-GB" sz="1800" dirty="0" err="1">
                <a:effectLst/>
                <a:latin typeface="AppleSystemUIFont"/>
                <a:ea typeface="Calibri" panose="020F0502020204030204" pitchFamily="34" charset="0"/>
                <a:cs typeface="AppleSystemUIFont"/>
              </a:rPr>
              <a:t>SmartCart</a:t>
            </a:r>
            <a:r>
              <a:rPr lang="en-GB" sz="1800" dirty="0">
                <a:effectLst/>
                <a:latin typeface="AppleSystemUIFont"/>
                <a:ea typeface="Calibri" panose="020F0502020204030204" pitchFamily="34" charset="0"/>
                <a:cs typeface="AppleSystemUIFont"/>
              </a:rPr>
              <a:t> online shop can enhance customer trust, safeguard its reputation, and ensure business continuity.</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AC2AAEE7-2B62-1443-A351-AA8DCE9931DD}" type="slidenum">
              <a:rPr lang="en-DE" smtClean="0"/>
              <a:t>13</a:t>
            </a:fld>
            <a:endParaRPr lang="en-DE"/>
          </a:p>
        </p:txBody>
      </p:sp>
    </p:spTree>
    <p:extLst>
      <p:ext uri="{BB962C8B-B14F-4D97-AF65-F5344CB8AC3E}">
        <p14:creationId xmlns:p14="http://schemas.microsoft.com/office/powerpoint/2010/main" val="363522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These are the topics we will focus in today’s presentation.</a:t>
            </a:r>
          </a:p>
        </p:txBody>
      </p:sp>
      <p:sp>
        <p:nvSpPr>
          <p:cNvPr id="4" name="Slide Number Placeholder 3"/>
          <p:cNvSpPr>
            <a:spLocks noGrp="1"/>
          </p:cNvSpPr>
          <p:nvPr>
            <p:ph type="sldNum" sz="quarter" idx="5"/>
          </p:nvPr>
        </p:nvSpPr>
        <p:spPr/>
        <p:txBody>
          <a:bodyPr/>
          <a:lstStyle/>
          <a:p>
            <a:fld id="{AC2AAEE7-2B62-1443-A351-AA8DCE9931DD}" type="slidenum">
              <a:rPr lang="en-DE" smtClean="0"/>
              <a:t>2</a:t>
            </a:fld>
            <a:endParaRPr lang="en-DE"/>
          </a:p>
        </p:txBody>
      </p:sp>
    </p:spTree>
    <p:extLst>
      <p:ext uri="{BB962C8B-B14F-4D97-AF65-F5344CB8AC3E}">
        <p14:creationId xmlns:p14="http://schemas.microsoft.com/office/powerpoint/2010/main" val="3133879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a:effectLst/>
                <a:latin typeface="AppleSystemUIFont"/>
                <a:ea typeface="Calibri" panose="020F0502020204030204" pitchFamily="34" charset="0"/>
                <a:cs typeface="AppleSystemUIFont"/>
              </a:rPr>
              <a:t>SmartCart</a:t>
            </a:r>
            <a:r>
              <a:rPr lang="en-GB" b="0" i="0" dirty="0">
                <a:solidFill>
                  <a:srgbClr val="D1D5DB"/>
                </a:solidFill>
                <a:effectLst/>
                <a:latin typeface="Söhne"/>
              </a:rPr>
              <a:t> Online Shop is a trusted global online merchant that prioritizes customer satisfaction by offering a wide range of products while handling sensitive personal information with utmost care.</a:t>
            </a:r>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3</a:t>
            </a:fld>
            <a:endParaRPr lang="en-DE"/>
          </a:p>
        </p:txBody>
      </p:sp>
    </p:spTree>
    <p:extLst>
      <p:ext uri="{BB962C8B-B14F-4D97-AF65-F5344CB8AC3E}">
        <p14:creationId xmlns:p14="http://schemas.microsoft.com/office/powerpoint/2010/main" val="175854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500" dirty="0">
                <a:effectLst/>
                <a:latin typeface="AppleSystemUIFont"/>
                <a:ea typeface="Calibri" panose="020F0502020204030204" pitchFamily="34" charset="0"/>
                <a:cs typeface="AppleSystemUIFont"/>
              </a:rPr>
              <a:t>The organisation has experienced several security issues in the past, that require immediate attention.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b="1" dirty="0">
                <a:effectLst/>
                <a:latin typeface="AppleSystemUIFont"/>
                <a:ea typeface="Calibri" panose="020F0502020204030204" pitchFamily="34" charset="0"/>
                <a:cs typeface="AppleSystemUIFont"/>
              </a:rPr>
              <a:t>Data Breaches: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dirty="0">
                <a:effectLst/>
                <a:latin typeface="AppleSystemUIFont"/>
                <a:ea typeface="Calibri" panose="020F0502020204030204" pitchFamily="34" charset="0"/>
                <a:cs typeface="AppleSystemUIFont"/>
              </a:rPr>
              <a:t>1) Instances of data breaches and unauthorized access to customer information were identified, highlighting potential lapses in data protection mechanisms.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b="1" dirty="0">
                <a:effectLst/>
                <a:latin typeface="AppleSystemUIFont"/>
                <a:ea typeface="Calibri" panose="020F0502020204030204" pitchFamily="34" charset="0"/>
                <a:cs typeface="AppleSystemUIFont"/>
              </a:rPr>
              <a:t>Unauthorized Price Modifications: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dirty="0">
                <a:effectLst/>
                <a:latin typeface="AppleSystemUIFont"/>
                <a:ea typeface="Calibri" panose="020F0502020204030204" pitchFamily="34" charset="0"/>
                <a:cs typeface="AppleSystemUIFont"/>
              </a:rPr>
              <a:t>1) The system showed evidence of unauthorized price modifications for expensive products, leading to financial losses for the company.</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b="1" dirty="0">
                <a:effectLst/>
                <a:latin typeface="AppleSystemUIFont"/>
                <a:ea typeface="Calibri" panose="020F0502020204030204" pitchFamily="34" charset="0"/>
                <a:cs typeface="AppleSystemUIFont"/>
              </a:rPr>
              <a:t>Website Downtime Due to Hardware Failure: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dirty="0">
                <a:effectLst/>
                <a:latin typeface="AppleSystemUIFont"/>
                <a:ea typeface="Calibri" panose="020F0502020204030204" pitchFamily="34" charset="0"/>
                <a:cs typeface="AppleSystemUIFont"/>
              </a:rPr>
              <a:t>1) The website was down for a whole day which disrupted business operations and affected customer experience.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b="1" dirty="0">
                <a:effectLst/>
                <a:latin typeface="AppleSystemUIFont"/>
                <a:ea typeface="Calibri" panose="020F0502020204030204" pitchFamily="34" charset="0"/>
                <a:cs typeface="AppleSystemUIFont"/>
              </a:rPr>
              <a:t>Insufficient Security Controls: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dirty="0">
                <a:effectLst/>
                <a:latin typeface="AppleSystemUIFont"/>
                <a:ea typeface="Calibri" panose="020F0502020204030204" pitchFamily="34" charset="0"/>
                <a:cs typeface="AppleSystemUIFont"/>
              </a:rPr>
              <a:t>1) Insufficient security controls were identified, which increased the risk of unauthorized access and data breaches.</a:t>
            </a:r>
          </a:p>
          <a:p>
            <a:pPr marL="1143000" lvl="2" indent="-228600">
              <a:buFont typeface="Arial" panose="020B0604020202020204" pitchFamily="34" charset="0"/>
              <a:buChar char="•"/>
            </a:pP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b="1" dirty="0">
                <a:effectLst/>
                <a:latin typeface="AppleSystemUIFont"/>
                <a:ea typeface="Calibri" panose="020F0502020204030204" pitchFamily="34" charset="0"/>
                <a:cs typeface="AppleSystemUIFont"/>
              </a:rPr>
              <a:t>Lack of Security Culture and Awareness: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500" dirty="0">
                <a:effectLst/>
                <a:latin typeface="AppleSystemUIFont"/>
                <a:ea typeface="Calibri" panose="020F0502020204030204" pitchFamily="34" charset="0"/>
                <a:cs typeface="AppleSystemUIFont"/>
              </a:rPr>
              <a:t>1) The assessment highlighted a lack of security culture and awareness among employees, potentially contributing to the overall security posture.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4</a:t>
            </a:fld>
            <a:endParaRPr lang="en-DE"/>
          </a:p>
        </p:txBody>
      </p:sp>
    </p:spTree>
    <p:extLst>
      <p:ext uri="{BB962C8B-B14F-4D97-AF65-F5344CB8AC3E}">
        <p14:creationId xmlns:p14="http://schemas.microsoft.com/office/powerpoint/2010/main" val="3273942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500" dirty="0">
                <a:effectLst/>
                <a:latin typeface="AppleSystemUIFont"/>
                <a:ea typeface="Calibri" panose="020F0502020204030204" pitchFamily="34" charset="0"/>
                <a:cs typeface="AppleSystemUIFont"/>
              </a:rPr>
              <a:t>The security assessment performed for the </a:t>
            </a:r>
            <a:r>
              <a:rPr lang="en-GB" sz="1600" dirty="0" err="1">
                <a:effectLst/>
                <a:latin typeface="AppleSystemUIFont"/>
                <a:ea typeface="Calibri" panose="020F0502020204030204" pitchFamily="34" charset="0"/>
                <a:cs typeface="AppleSystemUIFont"/>
              </a:rPr>
              <a:t>SmartCart</a:t>
            </a:r>
            <a:r>
              <a:rPr lang="en-GB" sz="1500" dirty="0">
                <a:effectLst/>
                <a:latin typeface="AppleSystemUIFont"/>
                <a:ea typeface="Calibri" panose="020F0502020204030204" pitchFamily="34" charset="0"/>
                <a:cs typeface="AppleSystemUIFont"/>
              </a:rPr>
              <a:t> online store included an in-depth evaluation of many factors important for information security and governance.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en-GB" sz="1500" b="1" dirty="0">
                <a:effectLst/>
                <a:latin typeface="AppleSystemUIFont"/>
                <a:ea typeface="Calibri" panose="020F0502020204030204" pitchFamily="34" charset="0"/>
                <a:cs typeface="AppleSystemUIFont"/>
              </a:rPr>
              <a:t>Policies and Procedures: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r>
              <a:rPr lang="en-GB" sz="1600" dirty="0">
                <a:effectLst/>
                <a:latin typeface="AppleSystemUIFont"/>
                <a:ea typeface="Calibri" panose="020F0502020204030204" pitchFamily="34" charset="0"/>
                <a:cs typeface="AppleSystemUIFont"/>
              </a:rPr>
              <a:t>Include policies and procedures in security assessments to identify vulnerabilities, assess risks, and establish necessary security measures.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en-GB" sz="1500" b="1" dirty="0">
                <a:effectLst/>
                <a:latin typeface="AppleSystemUIFont"/>
                <a:ea typeface="Calibri" panose="020F0502020204030204" pitchFamily="34" charset="0"/>
                <a:cs typeface="AppleSystemUIFont"/>
              </a:rPr>
              <a:t>Physical Security: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r>
              <a:rPr lang="en-GB" sz="1500" dirty="0">
                <a:effectLst/>
                <a:latin typeface="AppleSystemUIFont"/>
                <a:ea typeface="Calibri" panose="020F0502020204030204" pitchFamily="34" charset="0"/>
                <a:cs typeface="AppleSystemUIFont"/>
              </a:rPr>
              <a:t>Enhance physical security through assessments of access controls, surveillance systems, and visitor management to reduce risks, detect vulnerabilities, and improve security measures.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en-GB" sz="1500" b="1" dirty="0">
                <a:effectLst/>
                <a:latin typeface="AppleSystemUIFont"/>
                <a:ea typeface="Calibri" panose="020F0502020204030204" pitchFamily="34" charset="0"/>
                <a:cs typeface="AppleSystemUIFont"/>
              </a:rPr>
              <a:t>Technical Security: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Analyse and evaluate technical security measures to safeguard an organization's IT infrastructure, systems, and data effectively.</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en-GB" sz="1500" b="1" dirty="0">
                <a:effectLst/>
                <a:latin typeface="AppleSystemUIFont"/>
                <a:ea typeface="Calibri" panose="020F0502020204030204" pitchFamily="34" charset="0"/>
                <a:cs typeface="AppleSystemUIFont"/>
              </a:rPr>
              <a:t>Security Culture and Awareness: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r>
              <a:rPr lang="en-GB" sz="1600" dirty="0">
                <a:effectLst/>
                <a:latin typeface="AppleSystemUIFont"/>
                <a:ea typeface="Calibri" panose="020F0502020204030204" pitchFamily="34" charset="0"/>
                <a:cs typeface="AppleSystemUIFont"/>
              </a:rPr>
              <a:t>Assess security culture and staff awareness to evaluate the overall security posture of the organization.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5</a:t>
            </a:fld>
            <a:endParaRPr lang="en-DE"/>
          </a:p>
        </p:txBody>
      </p:sp>
    </p:spTree>
    <p:extLst>
      <p:ext uri="{BB962C8B-B14F-4D97-AF65-F5344CB8AC3E}">
        <p14:creationId xmlns:p14="http://schemas.microsoft.com/office/powerpoint/2010/main" val="79953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a:effectLst/>
                <a:latin typeface="AppleSystemUIFont"/>
                <a:ea typeface="Calibri" panose="020F0502020204030204" pitchFamily="34" charset="0"/>
                <a:cs typeface="AppleSystemUIFont"/>
              </a:rPr>
              <a:t>The risks that have been identified could have a negative impact on </a:t>
            </a:r>
            <a:r>
              <a:rPr lang="en-GB" sz="1300" dirty="0" err="1">
                <a:effectLst/>
                <a:latin typeface="AppleSystemUIFont"/>
                <a:ea typeface="Calibri" panose="020F0502020204030204" pitchFamily="34" charset="0"/>
                <a:cs typeface="AppleSystemUIFont"/>
              </a:rPr>
              <a:t>SmartCart</a:t>
            </a:r>
            <a:r>
              <a:rPr lang="en-GB" sz="1300" dirty="0">
                <a:effectLst/>
                <a:latin typeface="AppleSystemUIFont"/>
                <a:ea typeface="Calibri" panose="020F0502020204030204" pitchFamily="34" charset="0"/>
                <a:cs typeface="AppleSystemUIFont"/>
              </a:rPr>
              <a:t> Online Shop's reputation, customer trust, and ability to continue operating.</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Legal Consequences: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300" dirty="0">
                <a:effectLst/>
                <a:latin typeface="AppleSystemUIFont"/>
                <a:ea typeface="Calibri" panose="020F0502020204030204" pitchFamily="34" charset="0"/>
                <a:cs typeface="AppleSystemUIFont"/>
              </a:rPr>
              <a:t>Failure to prevent unauthorized access and data breaches can result in government fines, legal action from affected customers, and significant legal consequences for non-compliance with data privacy laws like GDPR (General Data Protection Regulation) and CCPA (California Consumer Privacy Act).</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Financial Consequences: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300" dirty="0">
                <a:effectLst/>
                <a:latin typeface="AppleSystemUIFont"/>
                <a:ea typeface="Calibri" panose="020F0502020204030204" pitchFamily="34" charset="0"/>
                <a:cs typeface="AppleSystemUIFont"/>
              </a:rPr>
              <a:t>Unauthorized price modifications and data breaches can cause financial losses, reputation damage, costly remediation efforts, investigations, and the need for credit monitoring services.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Customer Trust and Reputation: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300" dirty="0">
                <a:effectLst/>
                <a:latin typeface="AppleSystemUIFont"/>
                <a:ea typeface="Calibri" panose="020F0502020204030204" pitchFamily="34" charset="0"/>
                <a:cs typeface="AppleSystemUIFont"/>
              </a:rPr>
              <a:t>Security breaches damage customer trust and reputation, leading to customer attrition and diminished business prospects for </a:t>
            </a:r>
            <a:r>
              <a:rPr lang="en-GB" sz="1300" dirty="0" err="1">
                <a:effectLst/>
                <a:latin typeface="AppleSystemUIFont"/>
                <a:ea typeface="Calibri" panose="020F0502020204030204" pitchFamily="34" charset="0"/>
                <a:cs typeface="AppleSystemUIFont"/>
              </a:rPr>
              <a:t>ShieldTech</a:t>
            </a:r>
            <a:r>
              <a:rPr lang="en-GB" sz="1300" dirty="0">
                <a:effectLst/>
                <a:latin typeface="AppleSystemUIFont"/>
                <a:ea typeface="Calibri" panose="020F0502020204030204" pitchFamily="34" charset="0"/>
                <a:cs typeface="AppleSystemUIFont"/>
              </a:rPr>
              <a:t> Online Shop.</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b="1" dirty="0">
                <a:effectLst/>
                <a:latin typeface="AppleSystemUIFont"/>
                <a:ea typeface="Calibri" panose="020F0502020204030204" pitchFamily="34" charset="0"/>
                <a:cs typeface="AppleSystemUIFont"/>
              </a:rPr>
              <a:t>Business Continuity:</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300" dirty="0">
                <a:effectLst/>
                <a:latin typeface="AppleSystemUIFont"/>
                <a:ea typeface="Calibri" panose="020F0502020204030204" pitchFamily="34" charset="0"/>
                <a:cs typeface="AppleSystemUIFont"/>
              </a:rPr>
              <a:t>Hardware issues and security breaches causing downtime not only impact business operations, revenue, and customer satisfaction but also pose a long-term threat to business continuity and sustainability.</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6</a:t>
            </a:fld>
            <a:endParaRPr lang="en-DE"/>
          </a:p>
        </p:txBody>
      </p:sp>
    </p:spTree>
    <p:extLst>
      <p:ext uri="{BB962C8B-B14F-4D97-AF65-F5344CB8AC3E}">
        <p14:creationId xmlns:p14="http://schemas.microsoft.com/office/powerpoint/2010/main" val="29651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AppleSystemUIFont"/>
                <a:ea typeface="Calibri" panose="020F0502020204030204" pitchFamily="34" charset="0"/>
                <a:cs typeface="AppleSystemUIFont"/>
              </a:rPr>
              <a:t>During the risk assessment I have evaluated some categories of risks which could impact </a:t>
            </a:r>
            <a:r>
              <a:rPr lang="en-GB" sz="1800" dirty="0" err="1">
                <a:effectLst/>
                <a:latin typeface="AppleSystemUIFont"/>
                <a:ea typeface="Calibri" panose="020F0502020204030204" pitchFamily="34" charset="0"/>
                <a:cs typeface="AppleSystemUIFont"/>
              </a:rPr>
              <a:t>SmartCart</a:t>
            </a:r>
            <a:r>
              <a:rPr lang="en-GB" sz="1800" dirty="0">
                <a:effectLst/>
                <a:latin typeface="AppleSystemUIFont"/>
                <a:ea typeface="Calibri" panose="020F0502020204030204" pitchFamily="34" charset="0"/>
                <a:cs typeface="AppleSystemUIFont"/>
              </a:rPr>
              <a:t>.</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 </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AppleSystemUIFont"/>
                <a:ea typeface="Calibri" panose="020F0502020204030204" pitchFamily="34" charset="0"/>
                <a:cs typeface="AppleSystemUIFont"/>
              </a:rPr>
              <a:t>Financial, Reputation, Customer Data, Operational Disruption, Compliance, and Legal risks pose significant impacts to </a:t>
            </a:r>
            <a:r>
              <a:rPr lang="en-GB" sz="1800" dirty="0" err="1">
                <a:effectLst/>
                <a:latin typeface="AppleSystemUIFont"/>
                <a:ea typeface="Calibri" panose="020F0502020204030204" pitchFamily="34" charset="0"/>
                <a:cs typeface="AppleSystemUIFont"/>
              </a:rPr>
              <a:t>SmartCart</a:t>
            </a:r>
            <a:r>
              <a:rPr lang="en-GB" sz="1800" dirty="0">
                <a:effectLst/>
                <a:latin typeface="AppleSystemUIFont"/>
                <a:ea typeface="Calibri" panose="020F0502020204030204" pitchFamily="34" charset="0"/>
                <a:cs typeface="AppleSystemUIFont"/>
              </a:rPr>
              <a:t> Online Shop, with varying likelihoods, including unauthorized access, reputation damage, customer data compromise, operational disruptions, non-compliance, and legal issues.</a:t>
            </a:r>
            <a:endParaRPr lang="en-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7</a:t>
            </a:fld>
            <a:endParaRPr lang="en-DE"/>
          </a:p>
        </p:txBody>
      </p:sp>
    </p:spTree>
    <p:extLst>
      <p:ext uri="{BB962C8B-B14F-4D97-AF65-F5344CB8AC3E}">
        <p14:creationId xmlns:p14="http://schemas.microsoft.com/office/powerpoint/2010/main" val="320484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500" dirty="0">
                <a:effectLst/>
                <a:latin typeface="AppleSystemUIFont"/>
                <a:ea typeface="Calibri" panose="020F0502020204030204" pitchFamily="34" charset="0"/>
                <a:cs typeface="AppleSystemUIFont"/>
              </a:rPr>
              <a:t>Based on the results of the security assessment, we have created a thorough security strategy for the </a:t>
            </a:r>
            <a:r>
              <a:rPr lang="en-GB" sz="1600" dirty="0" err="1">
                <a:effectLst/>
                <a:latin typeface="AppleSystemUIFont"/>
                <a:ea typeface="Calibri" panose="020F0502020204030204" pitchFamily="34" charset="0"/>
                <a:cs typeface="AppleSystemUIFont"/>
              </a:rPr>
              <a:t>SmartCart</a:t>
            </a:r>
            <a:r>
              <a:rPr lang="en-GB" sz="1500" dirty="0">
                <a:effectLst/>
                <a:latin typeface="AppleSystemUIFont"/>
                <a:ea typeface="Calibri" panose="020F0502020204030204" pitchFamily="34" charset="0"/>
                <a:cs typeface="AppleSystemUIFont"/>
              </a:rPr>
              <a:t> online store. To improve the organization's overall security posture, this plan intends to address the risks and vulnerabilities found.</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300" b="1" dirty="0">
                <a:effectLst/>
                <a:latin typeface="AppleSystemUIFont"/>
                <a:ea typeface="Calibri" panose="020F0502020204030204" pitchFamily="34" charset="0"/>
                <a:cs typeface="AppleSystemUIFont"/>
              </a:rPr>
              <a:t>Policies and Procedures: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Ensure robust security measures by strengthening security policies and processes to comply with industry best practices and relevant laws, while implementing a comprehensive data classification and access control structure to protect sensitive client data.</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300" b="1" dirty="0">
                <a:effectLst/>
                <a:latin typeface="AppleSystemUIFont"/>
                <a:ea typeface="Calibri" panose="020F0502020204030204" pitchFamily="34" charset="0"/>
                <a:cs typeface="AppleSystemUIFont"/>
              </a:rPr>
              <a:t>Physical Security Controls: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Strengthen physical security by implementing access control systems, and conducting regular risk assessments to ensure proper response procedures are in place.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300" b="1" dirty="0">
                <a:effectLst/>
                <a:latin typeface="AppleSystemUIFont"/>
                <a:ea typeface="Calibri" panose="020F0502020204030204" pitchFamily="34" charset="0"/>
                <a:cs typeface="AppleSystemUIFont"/>
              </a:rPr>
              <a:t>Technical Security Controls: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Ensure comprehensive data protection by implementing robust firewall configurations, and a vulnerability management program to safeguard data integrity, confidentiality, and address system vulnerabilities continuously.</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3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Arial" panose="020B0604020202020204" pitchFamily="34" charset="0"/>
              <a:buChar char="•"/>
            </a:pPr>
            <a:r>
              <a:rPr lang="en-GB" sz="1300" b="1" dirty="0">
                <a:effectLst/>
                <a:latin typeface="AppleSystemUIFont"/>
                <a:ea typeface="Calibri" panose="020F0502020204030204" pitchFamily="34" charset="0"/>
                <a:cs typeface="AppleSystemUIFont"/>
              </a:rPr>
              <a:t>Security Awareness and Culture:</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300" dirty="0">
                <a:effectLst/>
                <a:latin typeface="AppleSystemUIFont"/>
                <a:ea typeface="Calibri" panose="020F0502020204030204" pitchFamily="34" charset="0"/>
                <a:cs typeface="AppleSystemUIFont"/>
              </a:rPr>
              <a:t>Develop a comprehensive security awareness program to educate staff on responsibilities and best practices, fostering a culture of awareness through training, simulations, and reporting channels.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8</a:t>
            </a:fld>
            <a:endParaRPr lang="en-DE"/>
          </a:p>
        </p:txBody>
      </p:sp>
    </p:spTree>
    <p:extLst>
      <p:ext uri="{BB962C8B-B14F-4D97-AF65-F5344CB8AC3E}">
        <p14:creationId xmlns:p14="http://schemas.microsoft.com/office/powerpoint/2010/main" val="2702802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500" dirty="0">
                <a:effectLst/>
                <a:latin typeface="AppleSystemUIFont"/>
                <a:ea typeface="Calibri" panose="020F0502020204030204" pitchFamily="34" charset="0"/>
                <a:cs typeface="AppleSystemUIFont"/>
              </a:rPr>
              <a:t>To ensure information security at </a:t>
            </a:r>
            <a:r>
              <a:rPr lang="en-GB" sz="1600" dirty="0" err="1">
                <a:effectLst/>
                <a:latin typeface="AppleSystemUIFont"/>
                <a:ea typeface="Calibri" panose="020F0502020204030204" pitchFamily="34" charset="0"/>
                <a:cs typeface="AppleSystemUIFont"/>
              </a:rPr>
              <a:t>SmartCart</a:t>
            </a:r>
            <a:r>
              <a:rPr lang="en-GB" sz="1500" dirty="0">
                <a:effectLst/>
                <a:latin typeface="AppleSystemUIFont"/>
                <a:ea typeface="Calibri" panose="020F0502020204030204" pitchFamily="34" charset="0"/>
                <a:cs typeface="AppleSystemUIFont"/>
              </a:rPr>
              <a:t> online shop, a solid security culture and employee awareness-raising are essential. I advise the following suggestions: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500" b="1" dirty="0">
                <a:effectLst/>
                <a:latin typeface="AppleSystemUIFont"/>
                <a:ea typeface="Calibri" panose="020F0502020204030204" pitchFamily="34" charset="0"/>
                <a:cs typeface="AppleSystemUIFont"/>
              </a:rPr>
              <a:t>Employee Training:</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500" dirty="0">
                <a:effectLst/>
                <a:latin typeface="AppleSystemUIFont"/>
                <a:ea typeface="Calibri" panose="020F0502020204030204" pitchFamily="34" charset="0"/>
                <a:cs typeface="AppleSystemUIFont"/>
              </a:rPr>
              <a:t>1) Provide comprehensive security training covering best practices, legal requirements, data management, password protection, social engineering awareness, and phishing prevention.</a:t>
            </a:r>
          </a:p>
          <a:p>
            <a:pPr marL="342900" lvl="0" indent="-342900">
              <a:buFont typeface="Arial" panose="020B0604020202020204" pitchFamily="34" charset="0"/>
              <a:buChar char="•"/>
            </a:pP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500" b="1" dirty="0">
                <a:effectLst/>
                <a:latin typeface="AppleSystemUIFont"/>
                <a:ea typeface="Calibri" panose="020F0502020204030204" pitchFamily="34" charset="0"/>
                <a:cs typeface="AppleSystemUIFont"/>
              </a:rPr>
              <a:t>Awareness Campaigns: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500" dirty="0">
                <a:effectLst/>
                <a:latin typeface="AppleSystemUIFont"/>
                <a:ea typeface="Calibri" panose="020F0502020204030204" pitchFamily="34" charset="0"/>
                <a:cs typeface="AppleSystemUIFont"/>
              </a:rPr>
              <a:t>1) Staff members are regularly updated on emerging risks and attack techniques through security awareness programs that use a variety of communication channels.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500" b="1" dirty="0">
                <a:effectLst/>
                <a:latin typeface="AppleSystemUIFont"/>
                <a:ea typeface="Calibri" panose="020F0502020204030204" pitchFamily="34" charset="0"/>
                <a:cs typeface="AppleSystemUIFont"/>
              </a:rPr>
              <a:t>Reporting Mechanism:</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500" dirty="0">
                <a:effectLst/>
                <a:latin typeface="AppleSystemUIFont"/>
                <a:ea typeface="Calibri" panose="020F0502020204030204" pitchFamily="34" charset="0"/>
                <a:cs typeface="AppleSystemUIFont"/>
              </a:rPr>
              <a:t>1) In order to allow staff members to report security events, shady activities, and policy violations, implement an open and confidential reporting process that encourages early identification and prompt reaction.</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500" dirty="0">
                <a:effectLst/>
                <a:latin typeface="AppleSystemUIFont"/>
                <a:ea typeface="Calibri" panose="020F0502020204030204" pitchFamily="34" charset="0"/>
                <a:cs typeface="AppleSystemUIFont"/>
              </a:rPr>
              <a:t> </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sz="1500" b="1" dirty="0">
                <a:effectLst/>
                <a:latin typeface="AppleSystemUIFont"/>
                <a:ea typeface="Calibri" panose="020F0502020204030204" pitchFamily="34" charset="0"/>
                <a:cs typeface="AppleSystemUIFont"/>
              </a:rPr>
              <a:t>Simulated Phishing Exercises: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GB" sz="1500" dirty="0">
                <a:effectLst/>
                <a:latin typeface="AppleSystemUIFont"/>
                <a:ea typeface="Calibri" panose="020F0502020204030204" pitchFamily="34" charset="0"/>
                <a:cs typeface="AppleSystemUIFont"/>
              </a:rPr>
              <a:t>1) Regularly carry out simulated phishing exercises to identify employee susceptibility, and make use of these occasions to give training on spotting and dealing with phishing efforts.</a:t>
            </a:r>
            <a:endParaRPr lang="en-DE"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AC2AAEE7-2B62-1443-A351-AA8DCE9931DD}" type="slidenum">
              <a:rPr lang="en-DE" smtClean="0"/>
              <a:t>9</a:t>
            </a:fld>
            <a:endParaRPr lang="en-DE"/>
          </a:p>
        </p:txBody>
      </p:sp>
    </p:spTree>
    <p:extLst>
      <p:ext uri="{BB962C8B-B14F-4D97-AF65-F5344CB8AC3E}">
        <p14:creationId xmlns:p14="http://schemas.microsoft.com/office/powerpoint/2010/main" val="397465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6805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7236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6091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5089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094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5384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1513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0477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4735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2377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1/3/24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1134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1/3/24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920062547"/>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45.jpeg"/><Relationship Id="rId9" Type="http://schemas.microsoft.com/office/2007/relationships/diagramDrawing" Target="../diagrams/drawing7.xml"/></Relationships>
</file>

<file path=ppt/slides/_rels/slide14.xml.rels><?xml version="1.0" encoding="UTF-8" standalone="yes"?>
<Relationships xmlns="http://schemas.openxmlformats.org/package/2006/relationships"><Relationship Id="rId3" Type="http://schemas.openxmlformats.org/officeDocument/2006/relationships/hyperlink" Target="Access%20control" TargetMode="External"/><Relationship Id="rId7" Type="http://schemas.openxmlformats.org/officeDocument/2006/relationships/hyperlink" Target="Security"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Security%20culture" TargetMode="External"/><Relationship Id="rId5" Type="http://schemas.openxmlformats.org/officeDocument/2006/relationships/hyperlink" Target="Data%20security" TargetMode="External"/><Relationship Id="rId4" Type="http://schemas.openxmlformats.org/officeDocument/2006/relationships/hyperlink" Target="Incident%20Respon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jpeg"/><Relationship Id="rId7" Type="http://schemas.openxmlformats.org/officeDocument/2006/relationships/hyperlink" Target="https://technofaq.org/posts/2016/09/technology-assists-in-the-future-of-secur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hyperlink" Target="https://www.pressenza.com/it/2017/12/security-cose-diventato-il-concetto-di-sicurezza-nella-nostra-societa/" TargetMode="External"/><Relationship Id="rId5" Type="http://schemas.openxmlformats.org/officeDocument/2006/relationships/hyperlink" Target="https://pressbooks.bccampus.ca/esm1/chapter/chapter-1/" TargetMode="External"/><Relationship Id="rId10" Type="http://schemas.openxmlformats.org/officeDocument/2006/relationships/image" Target="../media/image17.jpg"/><Relationship Id="rId4" Type="http://schemas.openxmlformats.org/officeDocument/2006/relationships/image" Target="../media/image14.jpg"/><Relationship Id="rId9" Type="http://schemas.openxmlformats.org/officeDocument/2006/relationships/hyperlink" Target="https://technofaq.org/posts/2020/03/a-quick-guide-to-getting-a-job-in-it-security/" TargetMode="Externa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6.jpe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2.jpe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Abstract blurred background of department store">
            <a:extLst>
              <a:ext uri="{FF2B5EF4-FFF2-40B4-BE49-F238E27FC236}">
                <a16:creationId xmlns:a16="http://schemas.microsoft.com/office/drawing/2014/main" id="{0A6E74AD-9B48-1793-5359-33250293A72F}"/>
              </a:ext>
            </a:extLst>
          </p:cNvPr>
          <p:cNvPicPr>
            <a:picLocks noChangeAspect="1"/>
          </p:cNvPicPr>
          <p:nvPr/>
        </p:nvPicPr>
        <p:blipFill rotWithShape="1">
          <a:blip r:embed="rId3">
            <a:alphaModFix amt="60000"/>
          </a:blip>
          <a:srcRect r="-1" b="15708"/>
          <a:stretch/>
        </p:blipFill>
        <p:spPr>
          <a:xfrm>
            <a:off x="3079" y="10"/>
            <a:ext cx="12188921" cy="6857990"/>
          </a:xfrm>
          <a:prstGeom prst="rect">
            <a:avLst/>
          </a:prstGeom>
        </p:spPr>
      </p:pic>
      <p:sp>
        <p:nvSpPr>
          <p:cNvPr id="2" name="Title 1">
            <a:extLst>
              <a:ext uri="{FF2B5EF4-FFF2-40B4-BE49-F238E27FC236}">
                <a16:creationId xmlns:a16="http://schemas.microsoft.com/office/drawing/2014/main" id="{5A94EE9A-DDF2-2C1A-02B2-5C98F43E0A5E}"/>
              </a:ext>
            </a:extLst>
          </p:cNvPr>
          <p:cNvSpPr>
            <a:spLocks noGrp="1"/>
          </p:cNvSpPr>
          <p:nvPr>
            <p:ph type="ctrTitle"/>
          </p:nvPr>
        </p:nvSpPr>
        <p:spPr>
          <a:xfrm>
            <a:off x="197793" y="1891145"/>
            <a:ext cx="8630138" cy="2742980"/>
          </a:xfrm>
        </p:spPr>
        <p:txBody>
          <a:bodyPr>
            <a:normAutofit fontScale="90000"/>
          </a:bodyPr>
          <a:lstStyle/>
          <a:p>
            <a:br>
              <a:rPr lang="en-GB" dirty="0"/>
            </a:br>
            <a:r>
              <a:rPr lang="en-GB" dirty="0"/>
              <a:t>B108 Data Governance, Security and Ethics</a:t>
            </a:r>
            <a:br>
              <a:rPr lang="en-GB" dirty="0"/>
            </a:br>
            <a:br>
              <a:rPr lang="en-GB" dirty="0"/>
            </a:br>
            <a:r>
              <a:rPr lang="en-GB" dirty="0"/>
              <a:t>Individual Final Presentation</a:t>
            </a:r>
            <a:br>
              <a:rPr lang="en-GB" dirty="0"/>
            </a:br>
            <a:br>
              <a:rPr lang="en-GB" dirty="0"/>
            </a:br>
            <a:r>
              <a:rPr lang="en-GB" dirty="0"/>
              <a:t>GH1019648</a:t>
            </a:r>
            <a:r>
              <a:rPr lang="en-US" dirty="0">
                <a:solidFill>
                  <a:srgbClr val="FFFFFF"/>
                </a:solidFill>
              </a:rPr>
              <a:t> </a:t>
            </a:r>
            <a:endParaRPr lang="en-DE" dirty="0">
              <a:solidFill>
                <a:srgbClr val="FFFFFF"/>
              </a:solidFill>
            </a:endParaRP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58433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24"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87C2A6A-501D-3218-2A6E-ABEE721EEA90}"/>
              </a:ext>
            </a:extLst>
          </p:cNvPr>
          <p:cNvSpPr>
            <a:spLocks noGrp="1"/>
          </p:cNvSpPr>
          <p:nvPr>
            <p:ph type="title"/>
          </p:nvPr>
        </p:nvSpPr>
        <p:spPr>
          <a:xfrm>
            <a:off x="1992376" y="385763"/>
            <a:ext cx="8204200" cy="1325563"/>
          </a:xfrm>
        </p:spPr>
        <p:txBody>
          <a:bodyPr>
            <a:normAutofit/>
          </a:bodyPr>
          <a:lstStyle/>
          <a:p>
            <a:pPr algn="ctr"/>
            <a:r>
              <a:rPr lang="en-DE" dirty="0"/>
              <a:t>System reliability</a:t>
            </a:r>
          </a:p>
        </p:txBody>
      </p:sp>
      <p:graphicFrame>
        <p:nvGraphicFramePr>
          <p:cNvPr id="25" name="Content Placeholder 2">
            <a:extLst>
              <a:ext uri="{FF2B5EF4-FFF2-40B4-BE49-F238E27FC236}">
                <a16:creationId xmlns:a16="http://schemas.microsoft.com/office/drawing/2014/main" id="{32F08BD4-388B-5FF2-D08C-2FD4F2D52D0F}"/>
              </a:ext>
            </a:extLst>
          </p:cNvPr>
          <p:cNvGraphicFramePr>
            <a:graphicFrameLocks noGrp="1"/>
          </p:cNvGraphicFramePr>
          <p:nvPr>
            <p:ph idx="1"/>
            <p:extLst>
              <p:ext uri="{D42A27DB-BD31-4B8C-83A1-F6EECF244321}">
                <p14:modId xmlns:p14="http://schemas.microsoft.com/office/powerpoint/2010/main" val="3489582127"/>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8263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7CFA-842E-4970-87BE-796283EA346B}"/>
              </a:ext>
            </a:extLst>
          </p:cNvPr>
          <p:cNvSpPr>
            <a:spLocks noGrp="1"/>
          </p:cNvSpPr>
          <p:nvPr>
            <p:ph type="title"/>
          </p:nvPr>
        </p:nvSpPr>
        <p:spPr>
          <a:xfrm>
            <a:off x="870685" y="593740"/>
            <a:ext cx="10450629" cy="1325564"/>
          </a:xfrm>
        </p:spPr>
        <p:txBody>
          <a:bodyPr>
            <a:normAutofit fontScale="90000"/>
          </a:bodyPr>
          <a:lstStyle/>
          <a:p>
            <a:pPr algn="ctr"/>
            <a:br>
              <a:rPr lang="en-GB" dirty="0">
                <a:effectLst/>
                <a:latin typeface="Helvetica Neue" panose="02000503000000020004" pitchFamily="2" charset="0"/>
              </a:rPr>
            </a:br>
            <a:r>
              <a:rPr lang="en-GB" dirty="0">
                <a:effectLst/>
                <a:latin typeface="Helvetica Neue" panose="02000503000000020004" pitchFamily="2" charset="0"/>
              </a:rPr>
              <a:t>Strengthening Physical and Technical Security Controls</a:t>
            </a:r>
            <a:endParaRPr lang="en-DE" dirty="0"/>
          </a:p>
        </p:txBody>
      </p:sp>
      <p:graphicFrame>
        <p:nvGraphicFramePr>
          <p:cNvPr id="7" name="Table 7">
            <a:extLst>
              <a:ext uri="{FF2B5EF4-FFF2-40B4-BE49-F238E27FC236}">
                <a16:creationId xmlns:a16="http://schemas.microsoft.com/office/drawing/2014/main" id="{1EA07CD7-2815-4444-1684-161AFD2B8A10}"/>
              </a:ext>
            </a:extLst>
          </p:cNvPr>
          <p:cNvGraphicFramePr>
            <a:graphicFrameLocks noGrp="1"/>
          </p:cNvGraphicFramePr>
          <p:nvPr>
            <p:extLst>
              <p:ext uri="{D42A27DB-BD31-4B8C-83A1-F6EECF244321}">
                <p14:modId xmlns:p14="http://schemas.microsoft.com/office/powerpoint/2010/main" val="1023830896"/>
              </p:ext>
            </p:extLst>
          </p:nvPr>
        </p:nvGraphicFramePr>
        <p:xfrm>
          <a:off x="1177446" y="2481843"/>
          <a:ext cx="9645042" cy="3782417"/>
        </p:xfrm>
        <a:graphic>
          <a:graphicData uri="http://schemas.openxmlformats.org/drawingml/2006/table">
            <a:tbl>
              <a:tblPr firstRow="1" bandRow="1">
                <a:tableStyleId>{5C22544A-7EE6-4342-B048-85BDC9FD1C3A}</a:tableStyleId>
              </a:tblPr>
              <a:tblGrid>
                <a:gridCol w="4822521">
                  <a:extLst>
                    <a:ext uri="{9D8B030D-6E8A-4147-A177-3AD203B41FA5}">
                      <a16:colId xmlns:a16="http://schemas.microsoft.com/office/drawing/2014/main" val="1760385406"/>
                    </a:ext>
                  </a:extLst>
                </a:gridCol>
                <a:gridCol w="4822521">
                  <a:extLst>
                    <a:ext uri="{9D8B030D-6E8A-4147-A177-3AD203B41FA5}">
                      <a16:colId xmlns:a16="http://schemas.microsoft.com/office/drawing/2014/main" val="1874583944"/>
                    </a:ext>
                  </a:extLst>
                </a:gridCol>
              </a:tblGrid>
              <a:tr h="6734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Physical Security Controls</a:t>
                      </a:r>
                    </a:p>
                    <a:p>
                      <a:endParaRPr lang="en-D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Technical Security Controls</a:t>
                      </a:r>
                    </a:p>
                    <a:p>
                      <a:endParaRPr lang="en-DE" dirty="0"/>
                    </a:p>
                  </a:txBody>
                  <a:tcPr/>
                </a:tc>
                <a:extLst>
                  <a:ext uri="{0D108BD9-81ED-4DB2-BD59-A6C34878D82A}">
                    <a16:rowId xmlns:a16="http://schemas.microsoft.com/office/drawing/2014/main" val="832044023"/>
                  </a:ext>
                </a:extLst>
              </a:tr>
              <a:tr h="2982452">
                <a:tc>
                  <a:txBody>
                    <a:bodyPr/>
                    <a:lstStyle/>
                    <a:p>
                      <a:pPr marL="742950" lvl="1" indent="-285750">
                        <a:buFont typeface="Arial" panose="020B0604020202020204" pitchFamily="34" charset="0"/>
                        <a:buChar char="•"/>
                      </a:pPr>
                      <a:r>
                        <a:rPr lang="en-GB" dirty="0">
                          <a:effectLst/>
                          <a:latin typeface="Helvetica Neue" panose="02000503000000020004" pitchFamily="2" charset="0"/>
                        </a:rPr>
                        <a:t>Implement access control systems, such as key cards or biometric authentication, to restrict unauthorized physical access to sensitive areas.</a:t>
                      </a:r>
                    </a:p>
                    <a:p>
                      <a:pPr marL="742950" lvl="1" indent="-285750">
                        <a:buFont typeface="Arial" panose="020B0604020202020204" pitchFamily="34" charset="0"/>
                        <a:buChar char="•"/>
                      </a:pP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rPr>
                        <a:t>Deploy surveillance systems, including CCTV cameras, at critical locations to monitor and record activities.</a:t>
                      </a:r>
                    </a:p>
                    <a:p>
                      <a:endParaRPr lang="en-DE" dirty="0"/>
                    </a:p>
                  </a:txBody>
                  <a:tcPr/>
                </a:tc>
                <a:tc>
                  <a:txBody>
                    <a:bodyPr/>
                    <a:lstStyle/>
                    <a:p>
                      <a:pPr marL="742950" lvl="1" indent="-285750">
                        <a:buFont typeface="Arial" panose="020B0604020202020204" pitchFamily="34" charset="0"/>
                        <a:buChar char="•"/>
                      </a:pPr>
                      <a:r>
                        <a:rPr lang="en-GB" dirty="0">
                          <a:effectLst/>
                          <a:latin typeface="Helvetica Neue" panose="02000503000000020004" pitchFamily="2" charset="0"/>
                        </a:rPr>
                        <a:t>Implement network segmentation to isolate critical systems and restrict unauthorized lateral movement within the network.</a:t>
                      </a:r>
                    </a:p>
                    <a:p>
                      <a:pPr marL="742950" lvl="1" indent="-285750">
                        <a:buFont typeface="Arial" panose="020B0604020202020204" pitchFamily="34" charset="0"/>
                        <a:buChar char="•"/>
                      </a:pP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rPr>
                        <a:t>Deploy robust firewall configurations to filter and control incoming and outgoing network traffic.</a:t>
                      </a:r>
                    </a:p>
                    <a:p>
                      <a:endParaRPr lang="en-DE" dirty="0"/>
                    </a:p>
                  </a:txBody>
                  <a:tcPr/>
                </a:tc>
                <a:extLst>
                  <a:ext uri="{0D108BD9-81ED-4DB2-BD59-A6C34878D82A}">
                    <a16:rowId xmlns:a16="http://schemas.microsoft.com/office/drawing/2014/main" val="1297275463"/>
                  </a:ext>
                </a:extLst>
              </a:tr>
            </a:tbl>
          </a:graphicData>
        </a:graphic>
      </p:graphicFrame>
    </p:spTree>
    <p:extLst>
      <p:ext uri="{BB962C8B-B14F-4D97-AF65-F5344CB8AC3E}">
        <p14:creationId xmlns:p14="http://schemas.microsoft.com/office/powerpoint/2010/main" val="2629497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E77333D-5F94-C9AA-84C5-C8CC51962D49}"/>
              </a:ext>
            </a:extLst>
          </p:cNvPr>
          <p:cNvSpPr>
            <a:spLocks noGrp="1"/>
          </p:cNvSpPr>
          <p:nvPr>
            <p:ph type="title"/>
          </p:nvPr>
        </p:nvSpPr>
        <p:spPr>
          <a:xfrm>
            <a:off x="457200" y="668049"/>
            <a:ext cx="11187316" cy="1325563"/>
          </a:xfrm>
        </p:spPr>
        <p:txBody>
          <a:bodyPr>
            <a:normAutofit/>
          </a:bodyPr>
          <a:lstStyle/>
          <a:p>
            <a:r>
              <a:rPr lang="en-GB" dirty="0">
                <a:effectLst/>
                <a:latin typeface="Helvetica Neue" panose="02000503000000020004" pitchFamily="2" charset="0"/>
              </a:rPr>
              <a:t>Enhancing Policies and Procedures</a:t>
            </a:r>
            <a:br>
              <a:rPr lang="en-GB" dirty="0">
                <a:effectLst/>
                <a:latin typeface="Helvetica Neue" panose="02000503000000020004" pitchFamily="2" charset="0"/>
              </a:rPr>
            </a:br>
            <a:endParaRPr lang="en-DE" dirty="0"/>
          </a:p>
        </p:txBody>
      </p:sp>
      <p:sp>
        <p:nvSpPr>
          <p:cNvPr id="6" name="TextBox 5">
            <a:extLst>
              <a:ext uri="{FF2B5EF4-FFF2-40B4-BE49-F238E27FC236}">
                <a16:creationId xmlns:a16="http://schemas.microsoft.com/office/drawing/2014/main" id="{779B83DF-3A6A-1F78-FEB3-80E7DE4872F4}"/>
              </a:ext>
            </a:extLst>
          </p:cNvPr>
          <p:cNvSpPr txBox="1"/>
          <p:nvPr/>
        </p:nvSpPr>
        <p:spPr>
          <a:xfrm>
            <a:off x="5315134" y="1992403"/>
            <a:ext cx="6397752" cy="461665"/>
          </a:xfrm>
          <a:prstGeom prst="rect">
            <a:avLst/>
          </a:prstGeom>
          <a:noFill/>
          <a:ln>
            <a:solidFill>
              <a:schemeClr val="tx1"/>
            </a:solidFill>
          </a:ln>
        </p:spPr>
        <p:txBody>
          <a:bodyPr wrap="square" rtlCol="0">
            <a:spAutoFit/>
          </a:bodyPr>
          <a:lstStyle/>
          <a:p>
            <a:pPr algn="ctr"/>
            <a:r>
              <a:rPr lang="en-DE" sz="2400" dirty="0"/>
              <a:t>Why?</a:t>
            </a:r>
            <a:endParaRPr lang="en-DE" dirty="0"/>
          </a:p>
        </p:txBody>
      </p:sp>
      <p:graphicFrame>
        <p:nvGraphicFramePr>
          <p:cNvPr id="15" name="TextBox 6">
            <a:extLst>
              <a:ext uri="{FF2B5EF4-FFF2-40B4-BE49-F238E27FC236}">
                <a16:creationId xmlns:a16="http://schemas.microsoft.com/office/drawing/2014/main" id="{5FC11C6A-0D23-3885-7C8B-C3D19ED01A2B}"/>
              </a:ext>
            </a:extLst>
          </p:cNvPr>
          <p:cNvGraphicFramePr/>
          <p:nvPr/>
        </p:nvGraphicFramePr>
        <p:xfrm>
          <a:off x="5315134" y="2580435"/>
          <a:ext cx="6397752" cy="3323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C4E21731-6E68-4C96-D292-8127DD9A38C3}"/>
              </a:ext>
            </a:extLst>
          </p:cNvPr>
          <p:cNvSpPr txBox="1"/>
          <p:nvPr/>
        </p:nvSpPr>
        <p:spPr>
          <a:xfrm>
            <a:off x="1104115" y="5228465"/>
            <a:ext cx="3975100" cy="461665"/>
          </a:xfrm>
          <a:prstGeom prst="rect">
            <a:avLst/>
          </a:prstGeom>
          <a:noFill/>
        </p:spPr>
        <p:txBody>
          <a:bodyPr wrap="square" rtlCol="0">
            <a:spAutoFit/>
          </a:bodyPr>
          <a:lstStyle/>
          <a:p>
            <a:pPr lvl="0" algn="ctr"/>
            <a:r>
              <a:rPr lang="en-GB" sz="2400" dirty="0"/>
              <a:t>Data Breach Notification</a:t>
            </a:r>
            <a:endParaRPr lang="en-DE" dirty="0"/>
          </a:p>
        </p:txBody>
      </p:sp>
      <p:sp>
        <p:nvSpPr>
          <p:cNvPr id="10" name="TextBox 9">
            <a:extLst>
              <a:ext uri="{FF2B5EF4-FFF2-40B4-BE49-F238E27FC236}">
                <a16:creationId xmlns:a16="http://schemas.microsoft.com/office/drawing/2014/main" id="{3159650F-9A42-D6B0-1720-2C14FF544C82}"/>
              </a:ext>
            </a:extLst>
          </p:cNvPr>
          <p:cNvSpPr txBox="1"/>
          <p:nvPr/>
        </p:nvSpPr>
        <p:spPr>
          <a:xfrm>
            <a:off x="1104115" y="2711265"/>
            <a:ext cx="3975100" cy="461665"/>
          </a:xfrm>
          <a:prstGeom prst="rect">
            <a:avLst/>
          </a:prstGeom>
          <a:noFill/>
        </p:spPr>
        <p:txBody>
          <a:bodyPr wrap="square" rtlCol="0">
            <a:spAutoFit/>
          </a:bodyPr>
          <a:lstStyle/>
          <a:p>
            <a:pPr lvl="0" algn="ctr"/>
            <a:r>
              <a:rPr lang="en-GB" sz="2400" dirty="0"/>
              <a:t>Data Classification</a:t>
            </a:r>
          </a:p>
        </p:txBody>
      </p:sp>
      <p:sp>
        <p:nvSpPr>
          <p:cNvPr id="12" name="TextBox 11">
            <a:extLst>
              <a:ext uri="{FF2B5EF4-FFF2-40B4-BE49-F238E27FC236}">
                <a16:creationId xmlns:a16="http://schemas.microsoft.com/office/drawing/2014/main" id="{F3FD01CF-D604-B86F-BB00-565AF7834D2C}"/>
              </a:ext>
            </a:extLst>
          </p:cNvPr>
          <p:cNvSpPr txBox="1"/>
          <p:nvPr/>
        </p:nvSpPr>
        <p:spPr>
          <a:xfrm>
            <a:off x="1104115" y="3565569"/>
            <a:ext cx="3975100" cy="461665"/>
          </a:xfrm>
          <a:prstGeom prst="rect">
            <a:avLst/>
          </a:prstGeom>
          <a:noFill/>
        </p:spPr>
        <p:txBody>
          <a:bodyPr wrap="square" rtlCol="0">
            <a:spAutoFit/>
          </a:bodyPr>
          <a:lstStyle/>
          <a:p>
            <a:pPr lvl="0" algn="ctr"/>
            <a:r>
              <a:rPr lang="en-GB" sz="2400" dirty="0"/>
              <a:t>Access Controls</a:t>
            </a:r>
          </a:p>
        </p:txBody>
      </p:sp>
      <p:sp>
        <p:nvSpPr>
          <p:cNvPr id="14" name="TextBox 13">
            <a:extLst>
              <a:ext uri="{FF2B5EF4-FFF2-40B4-BE49-F238E27FC236}">
                <a16:creationId xmlns:a16="http://schemas.microsoft.com/office/drawing/2014/main" id="{41E489FF-720D-9A9C-AEF5-C0D2FAE96FB5}"/>
              </a:ext>
            </a:extLst>
          </p:cNvPr>
          <p:cNvSpPr txBox="1"/>
          <p:nvPr/>
        </p:nvSpPr>
        <p:spPr>
          <a:xfrm>
            <a:off x="1104115" y="4397017"/>
            <a:ext cx="3975100" cy="461665"/>
          </a:xfrm>
          <a:prstGeom prst="rect">
            <a:avLst/>
          </a:prstGeom>
          <a:noFill/>
        </p:spPr>
        <p:txBody>
          <a:bodyPr wrap="square" rtlCol="0">
            <a:spAutoFit/>
          </a:bodyPr>
          <a:lstStyle/>
          <a:p>
            <a:pPr lvl="0" algn="ctr"/>
            <a:r>
              <a:rPr lang="en-GB" sz="2400" dirty="0"/>
              <a:t>Incident Response</a:t>
            </a:r>
          </a:p>
        </p:txBody>
      </p:sp>
      <p:sp>
        <p:nvSpPr>
          <p:cNvPr id="16" name="TextBox 15">
            <a:extLst>
              <a:ext uri="{FF2B5EF4-FFF2-40B4-BE49-F238E27FC236}">
                <a16:creationId xmlns:a16="http://schemas.microsoft.com/office/drawing/2014/main" id="{9FF81242-CF78-0E51-D171-00FFEB4AAB60}"/>
              </a:ext>
            </a:extLst>
          </p:cNvPr>
          <p:cNvSpPr txBox="1"/>
          <p:nvPr/>
        </p:nvSpPr>
        <p:spPr>
          <a:xfrm>
            <a:off x="1104115" y="1992402"/>
            <a:ext cx="3975100" cy="461665"/>
          </a:xfrm>
          <a:prstGeom prst="rect">
            <a:avLst/>
          </a:prstGeom>
          <a:noFill/>
          <a:ln>
            <a:solidFill>
              <a:schemeClr val="tx1"/>
            </a:solidFill>
          </a:ln>
        </p:spPr>
        <p:txBody>
          <a:bodyPr wrap="square" rtlCol="0">
            <a:spAutoFit/>
          </a:bodyPr>
          <a:lstStyle/>
          <a:p>
            <a:pPr algn="ctr"/>
            <a:r>
              <a:rPr lang="en-DE" sz="2400" dirty="0"/>
              <a:t>What?</a:t>
            </a:r>
            <a:endParaRPr lang="en-DE" dirty="0"/>
          </a:p>
        </p:txBody>
      </p:sp>
    </p:spTree>
    <p:extLst>
      <p:ext uri="{BB962C8B-B14F-4D97-AF65-F5344CB8AC3E}">
        <p14:creationId xmlns:p14="http://schemas.microsoft.com/office/powerpoint/2010/main" val="3002399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Graphic spid="15" grpId="0">
        <p:bldAsOne/>
      </p:bldGraphic>
      <p:bldP spid="8" grpId="0"/>
      <p:bldP spid="10" grpId="0"/>
      <p:bldP spid="12" grpId="0"/>
      <p:bldP spid="14"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0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05" name="Group 20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06" name="Oval 20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7" name="Freeform: Shape 20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08" name="Freeform: Shape 20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09" name="Freeform: Shape 20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1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6"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195" name="Picture 160" descr="Network Technology Background">
            <a:extLst>
              <a:ext uri="{FF2B5EF4-FFF2-40B4-BE49-F238E27FC236}">
                <a16:creationId xmlns:a16="http://schemas.microsoft.com/office/drawing/2014/main" id="{276ABF47-5D44-F393-AA4C-DEDB8C647A7A}"/>
              </a:ext>
            </a:extLst>
          </p:cNvPr>
          <p:cNvPicPr>
            <a:picLocks noChangeAspect="1"/>
          </p:cNvPicPr>
          <p:nvPr/>
        </p:nvPicPr>
        <p:blipFill rotWithShape="1">
          <a:blip r:embed="rId4">
            <a:alphaModFix/>
          </a:blip>
          <a:srcRect r="-1" b="3408"/>
          <a:stretch/>
        </p:blipFill>
        <p:spPr>
          <a:xfrm>
            <a:off x="-8220" y="17151"/>
            <a:ext cx="12188941" cy="6857990"/>
          </a:xfrm>
          <a:prstGeom prst="rect">
            <a:avLst/>
          </a:prstGeom>
        </p:spPr>
      </p:pic>
      <p:sp>
        <p:nvSpPr>
          <p:cNvPr id="218" name="Rectangle 217">
            <a:extLst>
              <a:ext uri="{FF2B5EF4-FFF2-40B4-BE49-F238E27FC236}">
                <a16:creationId xmlns:a16="http://schemas.microsoft.com/office/drawing/2014/main" id="{ED029D64-BBDD-43FA-92CF-C6BF51514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ame 219">
            <a:extLst>
              <a:ext uri="{FF2B5EF4-FFF2-40B4-BE49-F238E27FC236}">
                <a16:creationId xmlns:a16="http://schemas.microsoft.com/office/drawing/2014/main" id="{DF862680-7FF3-4F94-B3EC-A17BECACF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5" y="0"/>
            <a:ext cx="12188190" cy="6875141"/>
          </a:xfrm>
          <a:prstGeom prst="frame">
            <a:avLst>
              <a:gd name="adj1" fmla="val 9075"/>
            </a:avLst>
          </a:prstGeom>
          <a:solidFill>
            <a:schemeClr val="bg2"/>
          </a:solidFill>
          <a:ln w="9525" cap="flat">
            <a:noFill/>
            <a:prstDash val="solid"/>
            <a:miter/>
          </a:ln>
        </p:spPr>
        <p:txBody>
          <a:bodyPr rtlCol="0" anchor="ctr"/>
          <a:lstStyle/>
          <a:p>
            <a:endParaRPr lang="en-US"/>
          </a:p>
        </p:txBody>
      </p:sp>
      <p:sp>
        <p:nvSpPr>
          <p:cNvPr id="222" name="Frame 221">
            <a:extLst>
              <a:ext uri="{FF2B5EF4-FFF2-40B4-BE49-F238E27FC236}">
                <a16:creationId xmlns:a16="http://schemas.microsoft.com/office/drawing/2014/main" id="{E579D572-0B2B-49CD-A3A7-BE6B3FD44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5" y="0"/>
            <a:ext cx="12194205" cy="6875141"/>
          </a:xfrm>
          <a:prstGeom prst="frame">
            <a:avLst>
              <a:gd name="adj1" fmla="val 9075"/>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2" name="Title 1">
            <a:extLst>
              <a:ext uri="{FF2B5EF4-FFF2-40B4-BE49-F238E27FC236}">
                <a16:creationId xmlns:a16="http://schemas.microsoft.com/office/drawing/2014/main" id="{322357DE-BE81-6C2D-C488-D6A95A8EFCD4}"/>
              </a:ext>
            </a:extLst>
          </p:cNvPr>
          <p:cNvSpPr>
            <a:spLocks noGrp="1"/>
          </p:cNvSpPr>
          <p:nvPr>
            <p:ph type="title"/>
          </p:nvPr>
        </p:nvSpPr>
        <p:spPr>
          <a:xfrm>
            <a:off x="844969" y="796990"/>
            <a:ext cx="4150390" cy="1305382"/>
          </a:xfrm>
        </p:spPr>
        <p:txBody>
          <a:bodyPr vert="horz" lIns="91440" tIns="45720" rIns="91440" bIns="45720" rtlCol="0" anchor="b">
            <a:normAutofit/>
          </a:bodyPr>
          <a:lstStyle/>
          <a:p>
            <a:r>
              <a:rPr lang="en-US" sz="4800" dirty="0">
                <a:solidFill>
                  <a:srgbClr val="FFFFFF"/>
                </a:solidFill>
              </a:rPr>
              <a:t>Conclusion</a:t>
            </a:r>
          </a:p>
        </p:txBody>
      </p:sp>
      <p:grpSp>
        <p:nvGrpSpPr>
          <p:cNvPr id="224" name="Group 223">
            <a:extLst>
              <a:ext uri="{FF2B5EF4-FFF2-40B4-BE49-F238E27FC236}">
                <a16:creationId xmlns:a16="http://schemas.microsoft.com/office/drawing/2014/main" id="{85615CD2-01A9-44A9-8364-A8B932AF18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25" name="Oval 224">
              <a:extLst>
                <a:ext uri="{FF2B5EF4-FFF2-40B4-BE49-F238E27FC236}">
                  <a16:creationId xmlns:a16="http://schemas.microsoft.com/office/drawing/2014/main" id="{A1BC4001-247E-4353-B6CE-DE2878132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6" name="Freeform: Shape 225">
              <a:extLst>
                <a:ext uri="{FF2B5EF4-FFF2-40B4-BE49-F238E27FC236}">
                  <a16:creationId xmlns:a16="http://schemas.microsoft.com/office/drawing/2014/main" id="{47841841-5F39-40CA-B1EF-A532C6C01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27" name="Freeform: Shape 226">
              <a:extLst>
                <a:ext uri="{FF2B5EF4-FFF2-40B4-BE49-F238E27FC236}">
                  <a16:creationId xmlns:a16="http://schemas.microsoft.com/office/drawing/2014/main" id="{806EDE1F-CD1C-4367-B2F5-48297FD5D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28" name="Graphic 9">
              <a:extLst>
                <a:ext uri="{FF2B5EF4-FFF2-40B4-BE49-F238E27FC236}">
                  <a16:creationId xmlns:a16="http://schemas.microsoft.com/office/drawing/2014/main" id="{C719AE17-F824-4E30-8BCD-539517496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9" name="Graphic 9">
              <a:extLst>
                <a:ext uri="{FF2B5EF4-FFF2-40B4-BE49-F238E27FC236}">
                  <a16:creationId xmlns:a16="http://schemas.microsoft.com/office/drawing/2014/main" id="{8F20A2C8-A4D8-4C36-A82C-D7468AA8A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aphicFrame>
        <p:nvGraphicFramePr>
          <p:cNvPr id="19" name="Content Placeholder 7">
            <a:extLst>
              <a:ext uri="{FF2B5EF4-FFF2-40B4-BE49-F238E27FC236}">
                <a16:creationId xmlns:a16="http://schemas.microsoft.com/office/drawing/2014/main" id="{73ACE6FF-3529-EF5D-A78F-4538A0DE847F}"/>
              </a:ext>
            </a:extLst>
          </p:cNvPr>
          <p:cNvGraphicFramePr>
            <a:graphicFrameLocks/>
          </p:cNvGraphicFramePr>
          <p:nvPr>
            <p:extLst>
              <p:ext uri="{D42A27DB-BD31-4B8C-83A1-F6EECF244321}">
                <p14:modId xmlns:p14="http://schemas.microsoft.com/office/powerpoint/2010/main" val="178274591"/>
              </p:ext>
            </p:extLst>
          </p:nvPr>
        </p:nvGraphicFramePr>
        <p:xfrm>
          <a:off x="844969" y="2392470"/>
          <a:ext cx="7685037" cy="39350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13102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A6D6C-5DE7-0A5B-2807-A50E934BDC99}"/>
              </a:ext>
            </a:extLst>
          </p:cNvPr>
          <p:cNvSpPr>
            <a:spLocks noGrp="1"/>
          </p:cNvSpPr>
          <p:nvPr>
            <p:ph type="title"/>
          </p:nvPr>
        </p:nvSpPr>
        <p:spPr>
          <a:xfrm>
            <a:off x="2993787" y="310452"/>
            <a:ext cx="6201379" cy="741171"/>
          </a:xfrm>
        </p:spPr>
        <p:txBody>
          <a:bodyPr>
            <a:normAutofit/>
          </a:bodyPr>
          <a:lstStyle/>
          <a:p>
            <a:pPr algn="ctr"/>
            <a:r>
              <a:rPr lang="en-DE" dirty="0"/>
              <a:t>References</a:t>
            </a:r>
          </a:p>
        </p:txBody>
      </p:sp>
      <p:sp>
        <p:nvSpPr>
          <p:cNvPr id="3" name="Content Placeholder 2">
            <a:extLst>
              <a:ext uri="{FF2B5EF4-FFF2-40B4-BE49-F238E27FC236}">
                <a16:creationId xmlns:a16="http://schemas.microsoft.com/office/drawing/2014/main" id="{F562528E-293F-CDA2-5854-36BB231F5159}"/>
              </a:ext>
            </a:extLst>
          </p:cNvPr>
          <p:cNvSpPr>
            <a:spLocks noGrp="1"/>
          </p:cNvSpPr>
          <p:nvPr>
            <p:ph idx="1"/>
          </p:nvPr>
        </p:nvSpPr>
        <p:spPr>
          <a:xfrm>
            <a:off x="1703664" y="1420337"/>
            <a:ext cx="8636912" cy="4694426"/>
          </a:xfrm>
        </p:spPr>
        <p:txBody>
          <a:bodyPr>
            <a:normAutofit fontScale="92500" lnSpcReduction="10000"/>
          </a:bodyPr>
          <a:lstStyle/>
          <a:p>
            <a:pPr algn="ctr"/>
            <a:r>
              <a:rPr lang="en-DE" sz="1800" dirty="0"/>
              <a:t>Access Control: - </a:t>
            </a:r>
            <a:r>
              <a:rPr lang="en-GB" sz="1800" dirty="0"/>
              <a:t>Security. (n.d.). What is Access Control? [online] Available at: </a:t>
            </a:r>
            <a:r>
              <a:rPr lang="en-GB" sz="1800" dirty="0">
                <a:hlinkClick r:id="rId3"/>
              </a:rPr>
              <a:t>https://</a:t>
            </a:r>
            <a:r>
              <a:rPr lang="en-GB" sz="1800" dirty="0" err="1">
                <a:hlinkClick r:id="rId3"/>
              </a:rPr>
              <a:t>www.techtarget.com</a:t>
            </a:r>
            <a:r>
              <a:rPr lang="en-GB" sz="1800" dirty="0">
                <a:hlinkClick r:id="rId3"/>
              </a:rPr>
              <a:t>/</a:t>
            </a:r>
            <a:r>
              <a:rPr lang="en-GB" sz="1800" dirty="0" err="1">
                <a:hlinkClick r:id="rId3"/>
              </a:rPr>
              <a:t>searchsecurity</a:t>
            </a:r>
            <a:r>
              <a:rPr lang="en-GB" sz="1800" dirty="0">
                <a:hlinkClick r:id="rId3"/>
              </a:rPr>
              <a:t>/definition/access-control#:~:text=Access%20control%20is%20a%20fundamental </a:t>
            </a:r>
            <a:r>
              <a:rPr lang="en-GB" sz="1800" dirty="0"/>
              <a:t>[Accessed 12 Jun. 2023].</a:t>
            </a:r>
          </a:p>
          <a:p>
            <a:pPr algn="ctr"/>
            <a:endParaRPr lang="en-GB" sz="1800" dirty="0"/>
          </a:p>
          <a:p>
            <a:pPr lvl="1" algn="ctr"/>
            <a:r>
              <a:rPr lang="en-GB" sz="1800" dirty="0" err="1"/>
              <a:t>Heimdal</a:t>
            </a:r>
            <a:r>
              <a:rPr lang="en-GB" sz="1800" dirty="0"/>
              <a:t> Security Blog. (2023). What Is Broken Access Control and How to Keep Your Organization Safe? [online] Available at: </a:t>
            </a:r>
            <a:r>
              <a:rPr lang="en-GB" sz="1800" dirty="0">
                <a:hlinkClick r:id="rId4"/>
              </a:rPr>
              <a:t>https://</a:t>
            </a:r>
            <a:r>
              <a:rPr lang="en-GB" sz="1800" dirty="0" err="1">
                <a:hlinkClick r:id="rId4"/>
              </a:rPr>
              <a:t>heimdalsecurity.com</a:t>
            </a:r>
            <a:r>
              <a:rPr lang="en-GB" sz="1800" dirty="0">
                <a:hlinkClick r:id="rId4"/>
              </a:rPr>
              <a:t>/blog/what-is-broken-access-control/#:~:text=Access%20control%20is%20an%20important </a:t>
            </a:r>
            <a:r>
              <a:rPr lang="en-GB" sz="1800" dirty="0"/>
              <a:t>[Accessed 12 Jun. 2023].</a:t>
            </a:r>
          </a:p>
          <a:p>
            <a:pPr lvl="1" algn="ctr"/>
            <a:endParaRPr lang="en-GB" sz="1800" dirty="0"/>
          </a:p>
          <a:p>
            <a:pPr marL="457200" lvl="1" indent="0" algn="ctr">
              <a:buNone/>
            </a:pPr>
            <a:r>
              <a:rPr lang="en-GB" sz="1800" dirty="0" err="1"/>
              <a:t>www.alibabacloud.com</a:t>
            </a:r>
            <a:r>
              <a:rPr lang="en-GB" sz="1800" dirty="0"/>
              <a:t>. (n.d.). Who Is Responsible For Data Categorization And Security - Alibaba Cloud. [online] Available at: </a:t>
            </a:r>
            <a:r>
              <a:rPr lang="en-GB" sz="1800" dirty="0">
                <a:hlinkClick r:id="rId5"/>
              </a:rPr>
              <a:t>https://</a:t>
            </a:r>
            <a:r>
              <a:rPr lang="en-GB" sz="1800" dirty="0" err="1">
                <a:hlinkClick r:id="rId5"/>
              </a:rPr>
              <a:t>www.alibabacloud.com</a:t>
            </a:r>
            <a:r>
              <a:rPr lang="en-GB" sz="1800" dirty="0">
                <a:hlinkClick r:id="rId5"/>
              </a:rPr>
              <a:t>/topic-</a:t>
            </a:r>
            <a:r>
              <a:rPr lang="en-GB" sz="1800" dirty="0" err="1">
                <a:hlinkClick r:id="rId5"/>
              </a:rPr>
              <a:t>center</a:t>
            </a:r>
            <a:r>
              <a:rPr lang="en-GB" sz="1800" dirty="0">
                <a:hlinkClick r:id="rId5"/>
              </a:rPr>
              <a:t>/data-management/ggb2cl567k-who-is-responsible-for-data-categorization-and-security#:~:text=The%20data%20must%20be%20properly </a:t>
            </a:r>
            <a:r>
              <a:rPr lang="en-GB" sz="1800" dirty="0"/>
              <a:t>[Accessed 12 Jun. 2023].</a:t>
            </a:r>
          </a:p>
          <a:p>
            <a:pPr marL="457200" lvl="1" indent="0" algn="ctr">
              <a:buNone/>
            </a:pPr>
            <a:endParaRPr lang="en-GB" sz="1800" dirty="0"/>
          </a:p>
          <a:p>
            <a:pPr marL="457200" lvl="1" indent="0" algn="ctr">
              <a:buNone/>
            </a:pPr>
            <a:r>
              <a:rPr lang="en-GB" sz="1800" dirty="0" err="1">
                <a:effectLst/>
              </a:rPr>
              <a:t>CybSafe</a:t>
            </a:r>
            <a:r>
              <a:rPr lang="en-GB" sz="1800" dirty="0">
                <a:effectLst/>
              </a:rPr>
              <a:t> (2023) </a:t>
            </a:r>
            <a:r>
              <a:rPr lang="en-GB" sz="1800" i="1" dirty="0">
                <a:effectLst/>
              </a:rPr>
              <a:t>7 reasons why security awareness training is important in 2023</a:t>
            </a:r>
            <a:r>
              <a:rPr lang="en-GB" sz="1800" dirty="0">
                <a:effectLst/>
              </a:rPr>
              <a:t>, </a:t>
            </a:r>
            <a:r>
              <a:rPr lang="en-GB" sz="1800" i="1" dirty="0" err="1">
                <a:effectLst/>
              </a:rPr>
              <a:t>CybSafe</a:t>
            </a:r>
            <a:r>
              <a:rPr lang="en-GB" sz="1800" dirty="0">
                <a:effectLst/>
              </a:rPr>
              <a:t>. Available at: </a:t>
            </a:r>
            <a:r>
              <a:rPr lang="en-GB" sz="1800" dirty="0">
                <a:effectLst/>
                <a:hlinkClick r:id="rId6"/>
              </a:rPr>
              <a:t>https://</a:t>
            </a:r>
            <a:r>
              <a:rPr lang="en-GB" sz="1800" dirty="0" err="1">
                <a:effectLst/>
                <a:hlinkClick r:id="rId6"/>
              </a:rPr>
              <a:t>www.cybsafe.com</a:t>
            </a:r>
            <a:r>
              <a:rPr lang="en-GB" sz="1800" dirty="0">
                <a:effectLst/>
                <a:hlinkClick r:id="rId6"/>
              </a:rPr>
              <a:t>/blog/7-reasons-why-security-awareness-training-is-important/</a:t>
            </a:r>
            <a:r>
              <a:rPr lang="en-GB" sz="1800" dirty="0">
                <a:effectLst/>
              </a:rPr>
              <a:t> (Accessed: 14 June 2023). </a:t>
            </a:r>
          </a:p>
          <a:p>
            <a:pPr lvl="1" algn="ctr"/>
            <a:endParaRPr lang="en-GB" sz="1000" dirty="0"/>
          </a:p>
          <a:p>
            <a:pPr lvl="1" algn="ctr"/>
            <a:r>
              <a:rPr lang="en-GB" sz="1700" i="1" dirty="0">
                <a:effectLst/>
              </a:rPr>
              <a:t>Security culture: NPSA</a:t>
            </a:r>
            <a:r>
              <a:rPr lang="en-GB" sz="1700" dirty="0">
                <a:effectLst/>
              </a:rPr>
              <a:t> (no date) </a:t>
            </a:r>
            <a:r>
              <a:rPr lang="en-GB" sz="1700" i="1" dirty="0">
                <a:effectLst/>
              </a:rPr>
              <a:t>National Protective Security Authority</a:t>
            </a:r>
            <a:r>
              <a:rPr lang="en-GB" sz="1700" dirty="0">
                <a:effectLst/>
              </a:rPr>
              <a:t>. Available at: </a:t>
            </a:r>
            <a:r>
              <a:rPr lang="en-GB" sz="1700" dirty="0">
                <a:effectLst/>
                <a:hlinkClick r:id="rId7"/>
              </a:rPr>
              <a:t>https://</a:t>
            </a:r>
            <a:r>
              <a:rPr lang="en-GB" sz="1700" dirty="0" err="1">
                <a:effectLst/>
                <a:hlinkClick r:id="rId7"/>
              </a:rPr>
              <a:t>www.npsa.gov.uk</a:t>
            </a:r>
            <a:r>
              <a:rPr lang="en-GB" sz="1700" dirty="0">
                <a:effectLst/>
                <a:hlinkClick r:id="rId7"/>
              </a:rPr>
              <a:t>/security-culture </a:t>
            </a:r>
            <a:r>
              <a:rPr lang="en-GB" sz="1700" dirty="0">
                <a:effectLst/>
              </a:rPr>
              <a:t>(Accessed: 14 June 2023). </a:t>
            </a:r>
          </a:p>
        </p:txBody>
      </p:sp>
    </p:spTree>
    <p:extLst>
      <p:ext uri="{BB962C8B-B14F-4D97-AF65-F5344CB8AC3E}">
        <p14:creationId xmlns:p14="http://schemas.microsoft.com/office/powerpoint/2010/main" val="79891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7298-3BD1-629B-14A1-F152C7656757}"/>
              </a:ext>
            </a:extLst>
          </p:cNvPr>
          <p:cNvSpPr>
            <a:spLocks noGrp="1"/>
          </p:cNvSpPr>
          <p:nvPr>
            <p:ph type="title"/>
          </p:nvPr>
        </p:nvSpPr>
        <p:spPr>
          <a:xfrm>
            <a:off x="457197" y="135525"/>
            <a:ext cx="7685037" cy="928666"/>
          </a:xfrm>
        </p:spPr>
        <p:txBody>
          <a:bodyPr>
            <a:normAutofit/>
          </a:bodyPr>
          <a:lstStyle/>
          <a:p>
            <a:pPr algn="ctr"/>
            <a:r>
              <a:rPr lang="en-DE" sz="4800" dirty="0"/>
              <a:t>Agenda</a:t>
            </a:r>
          </a:p>
        </p:txBody>
      </p:sp>
      <p:sp>
        <p:nvSpPr>
          <p:cNvPr id="3" name="Content Placeholder 2">
            <a:extLst>
              <a:ext uri="{FF2B5EF4-FFF2-40B4-BE49-F238E27FC236}">
                <a16:creationId xmlns:a16="http://schemas.microsoft.com/office/drawing/2014/main" id="{3C8FF0D3-B4C7-6474-22DD-E7B55FA8A30A}"/>
              </a:ext>
            </a:extLst>
          </p:cNvPr>
          <p:cNvSpPr>
            <a:spLocks noGrp="1"/>
          </p:cNvSpPr>
          <p:nvPr>
            <p:ph idx="1"/>
          </p:nvPr>
        </p:nvSpPr>
        <p:spPr>
          <a:xfrm>
            <a:off x="457196" y="1195537"/>
            <a:ext cx="7685037" cy="4466926"/>
          </a:xfrm>
        </p:spPr>
        <p:txBody>
          <a:bodyPr>
            <a:noAutofit/>
          </a:bodyPr>
          <a:lstStyle/>
          <a:p>
            <a:r>
              <a:rPr lang="en-DE" sz="2500" dirty="0"/>
              <a:t>Introduction</a:t>
            </a:r>
          </a:p>
          <a:p>
            <a:r>
              <a:rPr lang="en-GB" sz="2500" dirty="0">
                <a:effectLst/>
                <a:latin typeface="Helvetica Neue" panose="02000503000000020004" pitchFamily="2" charset="0"/>
              </a:rPr>
              <a:t>Summary of Findings</a:t>
            </a:r>
            <a:endParaRPr lang="en-DE" sz="2500" dirty="0"/>
          </a:p>
          <a:p>
            <a:r>
              <a:rPr lang="en-GB" sz="2500" dirty="0">
                <a:effectLst/>
                <a:latin typeface="Helvetica Neue" panose="02000503000000020004" pitchFamily="2" charset="0"/>
              </a:rPr>
              <a:t>Scope of the Security Assessment</a:t>
            </a:r>
          </a:p>
          <a:p>
            <a:r>
              <a:rPr lang="en-GB" sz="2500" dirty="0">
                <a:effectLst/>
                <a:latin typeface="Helvetica Neue" panose="02000503000000020004" pitchFamily="2" charset="0"/>
              </a:rPr>
              <a:t>Risks and Consequences</a:t>
            </a:r>
          </a:p>
          <a:p>
            <a:r>
              <a:rPr lang="en-GB" sz="2500" dirty="0">
                <a:latin typeface="Helvetica Neue" panose="02000503000000020004" pitchFamily="2" charset="0"/>
              </a:rPr>
              <a:t>Risk Assessment</a:t>
            </a:r>
            <a:endParaRPr lang="en-GB" sz="2500" dirty="0">
              <a:effectLst/>
              <a:latin typeface="Helvetica Neue" panose="02000503000000020004" pitchFamily="2" charset="0"/>
            </a:endParaRPr>
          </a:p>
          <a:p>
            <a:r>
              <a:rPr lang="en-GB" sz="2500" dirty="0">
                <a:effectLst/>
                <a:latin typeface="Helvetica Neue" panose="02000503000000020004" pitchFamily="2" charset="0"/>
              </a:rPr>
              <a:t>Security Plan Overview</a:t>
            </a:r>
          </a:p>
          <a:p>
            <a:r>
              <a:rPr lang="en-GB" sz="2500" dirty="0">
                <a:effectLst/>
                <a:latin typeface="Helvetica Neue" panose="02000503000000020004" pitchFamily="2" charset="0"/>
              </a:rPr>
              <a:t>Security Culture and Awareness</a:t>
            </a:r>
          </a:p>
          <a:p>
            <a:r>
              <a:rPr lang="en-GB" sz="2500" dirty="0">
                <a:effectLst/>
                <a:latin typeface="Helvetica Neue" panose="02000503000000020004" pitchFamily="2" charset="0"/>
              </a:rPr>
              <a:t>System Reliability</a:t>
            </a:r>
          </a:p>
          <a:p>
            <a:r>
              <a:rPr lang="en-GB" sz="2500" dirty="0">
                <a:effectLst/>
                <a:latin typeface="Helvetica Neue" panose="02000503000000020004" pitchFamily="2" charset="0"/>
              </a:rPr>
              <a:t>Strengthening Physical and Technical Security Controls</a:t>
            </a:r>
          </a:p>
          <a:p>
            <a:r>
              <a:rPr lang="en-GB" sz="2500" dirty="0">
                <a:effectLst/>
                <a:latin typeface="Helvetica Neue" panose="02000503000000020004" pitchFamily="2" charset="0"/>
              </a:rPr>
              <a:t>Enhancing Policies and Procedures</a:t>
            </a:r>
          </a:p>
          <a:p>
            <a:r>
              <a:rPr lang="en-GB" sz="2500" dirty="0">
                <a:effectLst/>
                <a:latin typeface="Helvetica Neue" panose="02000503000000020004" pitchFamily="2" charset="0"/>
              </a:rPr>
              <a:t>Conclusion</a:t>
            </a:r>
          </a:p>
        </p:txBody>
      </p:sp>
    </p:spTree>
    <p:extLst>
      <p:ext uri="{BB962C8B-B14F-4D97-AF65-F5344CB8AC3E}">
        <p14:creationId xmlns:p14="http://schemas.microsoft.com/office/powerpoint/2010/main" val="349715619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5" name="Oval 24">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6" name="Oval 25">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7" name="Oval 26">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28"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29"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E6F9668-BEA8-796F-D439-CDBE235D37D2}"/>
              </a:ext>
            </a:extLst>
          </p:cNvPr>
          <p:cNvSpPr>
            <a:spLocks noGrp="1"/>
          </p:cNvSpPr>
          <p:nvPr>
            <p:ph type="title"/>
          </p:nvPr>
        </p:nvSpPr>
        <p:spPr>
          <a:xfrm>
            <a:off x="1148363" y="1150647"/>
            <a:ext cx="9192212" cy="4556706"/>
          </a:xfrm>
        </p:spPr>
        <p:txBody>
          <a:bodyPr vert="horz" lIns="91440" tIns="45720" rIns="91440" bIns="45720" rtlCol="0" anchor="b">
            <a:normAutofit/>
          </a:bodyPr>
          <a:lstStyle/>
          <a:p>
            <a:pPr algn="ctr"/>
            <a:r>
              <a:rPr lang="en-US" sz="5300" dirty="0"/>
              <a:t>Introduction</a:t>
            </a:r>
            <a:br>
              <a:rPr lang="en-US" sz="2800" dirty="0"/>
            </a:br>
            <a:br>
              <a:rPr lang="en-US" sz="2800" dirty="0"/>
            </a:br>
            <a:r>
              <a:rPr lang="en-GB" sz="3600" dirty="0" err="1">
                <a:effectLst/>
                <a:latin typeface="AppleSystemUIFont"/>
                <a:ea typeface="Calibri" panose="020F0502020204030204" pitchFamily="34" charset="0"/>
                <a:cs typeface="AppleSystemUIFont"/>
              </a:rPr>
              <a:t>SmartCart</a:t>
            </a:r>
            <a:r>
              <a:rPr lang="en-US" sz="3600" dirty="0"/>
              <a:t> Online Shop is a well-known and reliable online merchant that caters to customers in many countries.</a:t>
            </a:r>
            <a:br>
              <a:rPr lang="en-US" sz="3600" dirty="0"/>
            </a:br>
            <a:r>
              <a:rPr lang="en-US" sz="3600" dirty="0"/>
              <a:t>As a company they deals with a lot of private information about their clients, including financial and identity-related data. </a:t>
            </a:r>
            <a:br>
              <a:rPr lang="en-US" sz="2200" dirty="0"/>
            </a:br>
            <a:endParaRPr lang="en-US" sz="1800" dirty="0"/>
          </a:p>
        </p:txBody>
      </p:sp>
    </p:spTree>
    <p:extLst>
      <p:ext uri="{BB962C8B-B14F-4D97-AF65-F5344CB8AC3E}">
        <p14:creationId xmlns:p14="http://schemas.microsoft.com/office/powerpoint/2010/main" val="5586601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5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53"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5"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8"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54"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55" name="Freeform: Shape 22">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56"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7" name="Picture 5" descr="A grey room full of question marks with an opening going out">
            <a:extLst>
              <a:ext uri="{FF2B5EF4-FFF2-40B4-BE49-F238E27FC236}">
                <a16:creationId xmlns:a16="http://schemas.microsoft.com/office/drawing/2014/main" id="{E2CF7D0F-A0EE-828D-8B68-489FAF1F4B45}"/>
              </a:ext>
            </a:extLst>
          </p:cNvPr>
          <p:cNvPicPr>
            <a:picLocks noChangeAspect="1"/>
          </p:cNvPicPr>
          <p:nvPr/>
        </p:nvPicPr>
        <p:blipFill rotWithShape="1">
          <a:blip r:embed="rId4">
            <a:alphaModFix/>
          </a:blip>
          <a:srcRect r="-1" b="15708"/>
          <a:stretch/>
        </p:blipFill>
        <p:spPr>
          <a:xfrm>
            <a:off x="-8220" y="17151"/>
            <a:ext cx="12188941" cy="6857990"/>
          </a:xfrm>
          <a:prstGeom prst="rect">
            <a:avLst/>
          </a:prstGeom>
        </p:spPr>
      </p:pic>
      <p:sp>
        <p:nvSpPr>
          <p:cNvPr id="58" name="Rectangle 26">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ame 28">
            <a:extLst>
              <a:ext uri="{FF2B5EF4-FFF2-40B4-BE49-F238E27FC236}">
                <a16:creationId xmlns:a16="http://schemas.microsoft.com/office/drawing/2014/main" id="{05F4E36C-335A-4524-B720-BE596C70E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5" y="0"/>
            <a:ext cx="12188190" cy="6875141"/>
          </a:xfrm>
          <a:prstGeom prst="frame">
            <a:avLst>
              <a:gd name="adj1" fmla="val 9075"/>
            </a:avLst>
          </a:prstGeom>
          <a:solidFill>
            <a:schemeClr val="bg2"/>
          </a:solidFill>
          <a:ln w="9525" cap="flat">
            <a:noFill/>
            <a:prstDash val="solid"/>
            <a:miter/>
          </a:ln>
        </p:spPr>
        <p:txBody>
          <a:bodyPr rtlCol="0" anchor="ctr"/>
          <a:lstStyle/>
          <a:p>
            <a:endParaRPr lang="en-US"/>
          </a:p>
        </p:txBody>
      </p:sp>
      <p:sp>
        <p:nvSpPr>
          <p:cNvPr id="60" name="Frame 30">
            <a:extLst>
              <a:ext uri="{FF2B5EF4-FFF2-40B4-BE49-F238E27FC236}">
                <a16:creationId xmlns:a16="http://schemas.microsoft.com/office/drawing/2014/main" id="{5B6251ED-8038-4AB0-A660-BF44F434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5" y="0"/>
            <a:ext cx="12194205" cy="6875141"/>
          </a:xfrm>
          <a:prstGeom prst="frame">
            <a:avLst>
              <a:gd name="adj1" fmla="val 9075"/>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2" name="Title 1">
            <a:extLst>
              <a:ext uri="{FF2B5EF4-FFF2-40B4-BE49-F238E27FC236}">
                <a16:creationId xmlns:a16="http://schemas.microsoft.com/office/drawing/2014/main" id="{953274D7-9B06-F95D-A70F-1ADE62267EFA}"/>
              </a:ext>
            </a:extLst>
          </p:cNvPr>
          <p:cNvSpPr>
            <a:spLocks noGrp="1"/>
          </p:cNvSpPr>
          <p:nvPr>
            <p:ph type="title"/>
          </p:nvPr>
        </p:nvSpPr>
        <p:spPr>
          <a:xfrm>
            <a:off x="2579293" y="672393"/>
            <a:ext cx="6104639" cy="1181759"/>
          </a:xfrm>
        </p:spPr>
        <p:txBody>
          <a:bodyPr vert="horz" lIns="91440" tIns="45720" rIns="91440" bIns="45720" rtlCol="0" anchor="t">
            <a:normAutofit/>
          </a:bodyPr>
          <a:lstStyle/>
          <a:p>
            <a:pPr algn="ctr"/>
            <a:r>
              <a:rPr lang="en-US" sz="5400" dirty="0">
                <a:solidFill>
                  <a:srgbClr val="FFFFFF"/>
                </a:solidFill>
              </a:rPr>
              <a:t>Problem</a:t>
            </a:r>
          </a:p>
        </p:txBody>
      </p:sp>
      <p:grpSp>
        <p:nvGrpSpPr>
          <p:cNvPr id="61" name="Group 32">
            <a:extLst>
              <a:ext uri="{FF2B5EF4-FFF2-40B4-BE49-F238E27FC236}">
                <a16:creationId xmlns:a16="http://schemas.microsoft.com/office/drawing/2014/main" id="{EE059325-87B0-4D6E-AC06-37CC5DDA74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5" y="4719687"/>
            <a:ext cx="12191089" cy="2138313"/>
            <a:chOff x="-2275" y="4719687"/>
            <a:chExt cx="12191089" cy="2138313"/>
          </a:xfrm>
        </p:grpSpPr>
        <p:sp>
          <p:nvSpPr>
            <p:cNvPr id="62" name="Graphic 9">
              <a:extLst>
                <a:ext uri="{FF2B5EF4-FFF2-40B4-BE49-F238E27FC236}">
                  <a16:creationId xmlns:a16="http://schemas.microsoft.com/office/drawing/2014/main" id="{05534A74-666A-4737-B992-844B01C63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 y="5283924"/>
              <a:ext cx="1574076" cy="15740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schemeClr>
            </a:solidFill>
            <a:ln w="9331" cap="flat">
              <a:noFill/>
              <a:prstDash val="solid"/>
              <a:miter/>
            </a:ln>
          </p:spPr>
          <p:txBody>
            <a:bodyPr rtlCol="0" anchor="ctr"/>
            <a:lstStyle/>
            <a:p>
              <a:endParaRPr lang="en-US" dirty="0"/>
            </a:p>
          </p:txBody>
        </p:sp>
        <p:sp>
          <p:nvSpPr>
            <p:cNvPr id="63" name="Oval 34">
              <a:extLst>
                <a:ext uri="{FF2B5EF4-FFF2-40B4-BE49-F238E27FC236}">
                  <a16:creationId xmlns:a16="http://schemas.microsoft.com/office/drawing/2014/main" id="{CBBB56F2-7194-47C6-8187-C6186A66D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5540" y="4914495"/>
              <a:ext cx="146424" cy="14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Graphic 9">
              <a:extLst>
                <a:ext uri="{FF2B5EF4-FFF2-40B4-BE49-F238E27FC236}">
                  <a16:creationId xmlns:a16="http://schemas.microsoft.com/office/drawing/2014/main" id="{72EDEF59-1270-46E7-8610-A920177C2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52362" y="4719687"/>
              <a:ext cx="1574076" cy="15740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1">
                  <a:lumMod val="50000"/>
                </a:schemeClr>
              </a:fgClr>
              <a:bgClr>
                <a:schemeClr val="accent1">
                  <a:lumMod val="75000"/>
                </a:schemeClr>
              </a:bgClr>
            </a:pattFill>
            <a:ln w="9525" cap="flat">
              <a:noFill/>
              <a:prstDash val="solid"/>
              <a:miter/>
            </a:ln>
          </p:spPr>
          <p:txBody>
            <a:bodyPr rtlCol="0" anchor="ctr"/>
            <a:lstStyle/>
            <a:p>
              <a:endParaRPr lang="en-US" dirty="0"/>
            </a:p>
          </p:txBody>
        </p:sp>
        <p:sp>
          <p:nvSpPr>
            <p:cNvPr id="65" name="Freeform: Shape 36">
              <a:extLst>
                <a:ext uri="{FF2B5EF4-FFF2-40B4-BE49-F238E27FC236}">
                  <a16:creationId xmlns:a16="http://schemas.microsoft.com/office/drawing/2014/main" id="{45B57E5D-D67D-4F76-8A4B-265E8986ED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2268" y="6412956"/>
              <a:ext cx="1492406" cy="445044"/>
            </a:xfrm>
            <a:custGeom>
              <a:avLst/>
              <a:gdLst>
                <a:gd name="connsiteX0" fmla="*/ 1024272 w 2163589"/>
                <a:gd name="connsiteY0" fmla="*/ 0 h 645194"/>
                <a:gd name="connsiteX1" fmla="*/ 2163589 w 2163589"/>
                <a:gd name="connsiteY1" fmla="*/ 0 h 645194"/>
                <a:gd name="connsiteX2" fmla="*/ 2163589 w 2163589"/>
                <a:gd name="connsiteY2" fmla="*/ 645194 h 645194"/>
                <a:gd name="connsiteX3" fmla="*/ 0 w 2163589"/>
                <a:gd name="connsiteY3" fmla="*/ 645194 h 645194"/>
                <a:gd name="connsiteX4" fmla="*/ 76751 w 2163589"/>
                <a:gd name="connsiteY4" fmla="*/ 503789 h 645194"/>
                <a:gd name="connsiteX5" fmla="*/ 1024272 w 2163589"/>
                <a:gd name="connsiteY5" fmla="*/ 0 h 64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3589" h="645194">
                  <a:moveTo>
                    <a:pt x="1024272" y="0"/>
                  </a:moveTo>
                  <a:lnTo>
                    <a:pt x="2163589" y="0"/>
                  </a:lnTo>
                  <a:lnTo>
                    <a:pt x="2163589" y="645194"/>
                  </a:lnTo>
                  <a:lnTo>
                    <a:pt x="0" y="645194"/>
                  </a:lnTo>
                  <a:lnTo>
                    <a:pt x="76751" y="503789"/>
                  </a:lnTo>
                  <a:cubicBezTo>
                    <a:pt x="282096" y="199838"/>
                    <a:pt x="629843" y="0"/>
                    <a:pt x="1024272"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66" name="Freeform: Shape 37">
              <a:extLst>
                <a:ext uri="{FF2B5EF4-FFF2-40B4-BE49-F238E27FC236}">
                  <a16:creationId xmlns:a16="http://schemas.microsoft.com/office/drawing/2014/main" id="{19E0A527-DCD7-4E1B-AD24-AD9F79998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19255" y="5527036"/>
              <a:ext cx="969559" cy="1330964"/>
            </a:xfrm>
            <a:custGeom>
              <a:avLst/>
              <a:gdLst>
                <a:gd name="connsiteX0" fmla="*/ 636044 w 1068022"/>
                <a:gd name="connsiteY0" fmla="*/ 0 h 1392461"/>
                <a:gd name="connsiteX1" fmla="*/ 954067 w 1068022"/>
                <a:gd name="connsiteY1" fmla="*/ 283924 h 1392461"/>
                <a:gd name="connsiteX2" fmla="*/ 1068022 w 1068022"/>
                <a:gd name="connsiteY2" fmla="*/ 423925 h 1392461"/>
                <a:gd name="connsiteX3" fmla="*/ 1068022 w 1068022"/>
                <a:gd name="connsiteY3" fmla="*/ 1392461 h 1392461"/>
                <a:gd name="connsiteX4" fmla="*/ 127703 w 1068022"/>
                <a:gd name="connsiteY4" fmla="*/ 1392461 h 1392461"/>
                <a:gd name="connsiteX5" fmla="*/ 99382 w 1068022"/>
                <a:gd name="connsiteY5" fmla="*/ 1346683 h 1392461"/>
                <a:gd name="connsiteX6" fmla="*/ 0 w 1068022"/>
                <a:gd name="connsiteY6" fmla="*/ 969366 h 1392461"/>
                <a:gd name="connsiteX7" fmla="*/ 636044 w 1068022"/>
                <a:gd name="connsiteY7" fmla="*/ 0 h 1392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8022" h="1392461">
                  <a:moveTo>
                    <a:pt x="636044" y="0"/>
                  </a:moveTo>
                  <a:cubicBezTo>
                    <a:pt x="636044" y="0"/>
                    <a:pt x="795055" y="108502"/>
                    <a:pt x="954067" y="283924"/>
                  </a:cubicBezTo>
                  <a:lnTo>
                    <a:pt x="1068022" y="423925"/>
                  </a:lnTo>
                  <a:lnTo>
                    <a:pt x="1068022" y="1392461"/>
                  </a:lnTo>
                  <a:lnTo>
                    <a:pt x="127703" y="1392461"/>
                  </a:lnTo>
                  <a:lnTo>
                    <a:pt x="99382" y="1346683"/>
                  </a:lnTo>
                  <a:cubicBezTo>
                    <a:pt x="39753" y="1230710"/>
                    <a:pt x="0" y="1103205"/>
                    <a:pt x="0" y="969366"/>
                  </a:cubicBezTo>
                  <a:cubicBezTo>
                    <a:pt x="0" y="434008"/>
                    <a:pt x="636044" y="0"/>
                    <a:pt x="636044" y="0"/>
                  </a:cubicBezTo>
                  <a:close/>
                </a:path>
              </a:pathLst>
            </a:custGeom>
            <a:solidFill>
              <a:schemeClr val="accent1">
                <a:lumMod val="75000"/>
              </a:schemeClr>
            </a:solidFill>
            <a:ln w="9525" cap="flat">
              <a:noFill/>
              <a:prstDash val="solid"/>
              <a:miter/>
            </a:ln>
          </p:spPr>
          <p:txBody>
            <a:bodyPr rtlCol="0" anchor="ctr"/>
            <a:lstStyle/>
            <a:p>
              <a:endParaRPr lang="en-US" dirty="0"/>
            </a:p>
          </p:txBody>
        </p:sp>
        <p:sp>
          <p:nvSpPr>
            <p:cNvPr id="67" name="Graphic 9">
              <a:extLst>
                <a:ext uri="{FF2B5EF4-FFF2-40B4-BE49-F238E27FC236}">
                  <a16:creationId xmlns:a16="http://schemas.microsoft.com/office/drawing/2014/main" id="{3B78B7B9-0A8C-4E8F-8CAB-D71C6736D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445174" y="5228883"/>
              <a:ext cx="1629117" cy="162911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68" name="Graphic 9">
              <a:extLst>
                <a:ext uri="{FF2B5EF4-FFF2-40B4-BE49-F238E27FC236}">
                  <a16:creationId xmlns:a16="http://schemas.microsoft.com/office/drawing/2014/main" id="{952A6C27-0673-47AF-AF17-798325A1A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532664" y="5334872"/>
              <a:ext cx="1454136" cy="145413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graphicFrame>
        <p:nvGraphicFramePr>
          <p:cNvPr id="7" name="Content Placeholder 2">
            <a:extLst>
              <a:ext uri="{FF2B5EF4-FFF2-40B4-BE49-F238E27FC236}">
                <a16:creationId xmlns:a16="http://schemas.microsoft.com/office/drawing/2014/main" id="{FCF84718-D761-62AC-A06C-E2C329937E5B}"/>
              </a:ext>
            </a:extLst>
          </p:cNvPr>
          <p:cNvGraphicFramePr>
            <a:graphicFrameLocks noGrp="1"/>
          </p:cNvGraphicFramePr>
          <p:nvPr>
            <p:ph idx="1"/>
            <p:extLst>
              <p:ext uri="{D42A27DB-BD31-4B8C-83A1-F6EECF244321}">
                <p14:modId xmlns:p14="http://schemas.microsoft.com/office/powerpoint/2010/main" val="1785684591"/>
              </p:ext>
            </p:extLst>
          </p:nvPr>
        </p:nvGraphicFramePr>
        <p:xfrm>
          <a:off x="974440" y="1117286"/>
          <a:ext cx="10335491" cy="37801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27449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36" name="Group 35">
            <a:extLst>
              <a:ext uri="{FF2B5EF4-FFF2-40B4-BE49-F238E27FC236}">
                <a16:creationId xmlns:a16="http://schemas.microsoft.com/office/drawing/2014/main" id="{707CB2F7-E99C-48F9-BF4D-92F1D7B117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31447" y="-649"/>
            <a:ext cx="7560552" cy="6858649"/>
            <a:chOff x="4631447" y="-649"/>
            <a:chExt cx="7560552" cy="6858649"/>
          </a:xfrm>
        </p:grpSpPr>
        <p:sp>
          <p:nvSpPr>
            <p:cNvPr id="37" name="Oval 36">
              <a:extLst>
                <a:ext uri="{FF2B5EF4-FFF2-40B4-BE49-F238E27FC236}">
                  <a16:creationId xmlns:a16="http://schemas.microsoft.com/office/drawing/2014/main" id="{DE6E46CA-4B9F-4E21-81EE-E80BE9818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6379" y="2615848"/>
              <a:ext cx="472267" cy="472267"/>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38" name="Oval 37">
              <a:extLst>
                <a:ext uri="{FF2B5EF4-FFF2-40B4-BE49-F238E27FC236}">
                  <a16:creationId xmlns:a16="http://schemas.microsoft.com/office/drawing/2014/main" id="{02CC2705-70A1-4E91-ACAC-2A222D7A1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55577" y="4963665"/>
              <a:ext cx="256132" cy="256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087EC21-52CA-491C-8ABF-429EE9437D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42" y="0"/>
              <a:ext cx="3499900" cy="2960417"/>
            </a:xfrm>
            <a:custGeom>
              <a:avLst/>
              <a:gdLst>
                <a:gd name="connsiteX0" fmla="*/ 489498 w 3499900"/>
                <a:gd name="connsiteY0" fmla="*/ 0 h 2960417"/>
                <a:gd name="connsiteX1" fmla="*/ 3499900 w 3499900"/>
                <a:gd name="connsiteY1" fmla="*/ 0 h 2960417"/>
                <a:gd name="connsiteX2" fmla="*/ 3499900 w 3499900"/>
                <a:gd name="connsiteY2" fmla="*/ 1207897 h 2960417"/>
                <a:gd name="connsiteX3" fmla="*/ 1747380 w 3499900"/>
                <a:gd name="connsiteY3" fmla="*/ 2960417 h 2960417"/>
                <a:gd name="connsiteX4" fmla="*/ 0 w 3499900"/>
                <a:gd name="connsiteY4" fmla="*/ 2960417 h 2960417"/>
                <a:gd name="connsiteX5" fmla="*/ 0 w 3499900"/>
                <a:gd name="connsiteY5" fmla="*/ 1213037 h 2960417"/>
                <a:gd name="connsiteX6" fmla="*/ 400187 w 3499900"/>
                <a:gd name="connsiteY6" fmla="*/ 98267 h 296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9900" h="2960417">
                  <a:moveTo>
                    <a:pt x="489498" y="0"/>
                  </a:moveTo>
                  <a:lnTo>
                    <a:pt x="3499900" y="0"/>
                  </a:lnTo>
                  <a:lnTo>
                    <a:pt x="3499900" y="1207897"/>
                  </a:lnTo>
                  <a:cubicBezTo>
                    <a:pt x="3499900" y="2175797"/>
                    <a:pt x="2715280" y="2960417"/>
                    <a:pt x="1747380" y="2960417"/>
                  </a:cubicBezTo>
                  <a:lnTo>
                    <a:pt x="0" y="2960417"/>
                  </a:lnTo>
                  <a:lnTo>
                    <a:pt x="0" y="1213037"/>
                  </a:lnTo>
                  <a:cubicBezTo>
                    <a:pt x="0" y="789581"/>
                    <a:pt x="150181" y="401205"/>
                    <a:pt x="400187" y="98267"/>
                  </a:cubicBezTo>
                  <a:close/>
                </a:path>
              </a:pathLst>
            </a:custGeom>
            <a:solidFill>
              <a:schemeClr val="accent1">
                <a:lumMod val="75000"/>
                <a:alpha val="20000"/>
              </a:schemeClr>
            </a:solidFill>
            <a:ln w="933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7B2D74F-A914-453C-BCA2-6B4022899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31447" y="649"/>
              <a:ext cx="3609953" cy="2959770"/>
            </a:xfrm>
            <a:custGeom>
              <a:avLst/>
              <a:gdLst>
                <a:gd name="connsiteX0" fmla="*/ 0 w 3609953"/>
                <a:gd name="connsiteY0" fmla="*/ 0 h 2959770"/>
                <a:gd name="connsiteX1" fmla="*/ 3190256 w 3609953"/>
                <a:gd name="connsiteY1" fmla="*/ 0 h 2959770"/>
                <a:gd name="connsiteX2" fmla="*/ 3197182 w 3609953"/>
                <a:gd name="connsiteY2" fmla="*/ 7621 h 2959770"/>
                <a:gd name="connsiteX3" fmla="*/ 3609953 w 3609953"/>
                <a:gd name="connsiteY3" fmla="*/ 1157445 h 2959770"/>
                <a:gd name="connsiteX4" fmla="*/ 3609953 w 3609953"/>
                <a:gd name="connsiteY4" fmla="*/ 2959770 h 2959770"/>
                <a:gd name="connsiteX5" fmla="*/ 1807628 w 3609953"/>
                <a:gd name="connsiteY5" fmla="*/ 2959770 h 2959770"/>
                <a:gd name="connsiteX6" fmla="*/ 0 w 3609953"/>
                <a:gd name="connsiteY6" fmla="*/ 1152142 h 295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9953" h="2959770">
                  <a:moveTo>
                    <a:pt x="0" y="0"/>
                  </a:moveTo>
                  <a:lnTo>
                    <a:pt x="3190256" y="0"/>
                  </a:lnTo>
                  <a:lnTo>
                    <a:pt x="3197182" y="7621"/>
                  </a:lnTo>
                  <a:cubicBezTo>
                    <a:pt x="3455049" y="320085"/>
                    <a:pt x="3609953" y="720673"/>
                    <a:pt x="3609953" y="1157445"/>
                  </a:cubicBezTo>
                  <a:lnTo>
                    <a:pt x="3609953" y="2959770"/>
                  </a:lnTo>
                  <a:lnTo>
                    <a:pt x="1807628" y="2959770"/>
                  </a:lnTo>
                  <a:cubicBezTo>
                    <a:pt x="809292" y="2959770"/>
                    <a:pt x="0" y="2150478"/>
                    <a:pt x="0" y="1152142"/>
                  </a:cubicBezTo>
                  <a:close/>
                </a:path>
              </a:pathLst>
            </a:custGeom>
            <a:solidFill>
              <a:schemeClr val="accent1">
                <a:alpha val="60000"/>
              </a:schemeClr>
            </a:solidFill>
            <a:ln w="9331" cap="flat">
              <a:noFill/>
              <a:prstDash val="solid"/>
              <a:miter/>
            </a:ln>
          </p:spPr>
          <p:txBody>
            <a:bodyPr wrap="square" rtlCol="0" anchor="ctr">
              <a:noAutofit/>
            </a:bodyPr>
            <a:lstStyle/>
            <a:p>
              <a:endParaRPr lang="en-US"/>
            </a:p>
          </p:txBody>
        </p:sp>
        <p:sp>
          <p:nvSpPr>
            <p:cNvPr id="41" name="Graphic 9">
              <a:extLst>
                <a:ext uri="{FF2B5EF4-FFF2-40B4-BE49-F238E27FC236}">
                  <a16:creationId xmlns:a16="http://schemas.microsoft.com/office/drawing/2014/main" id="{B946985A-0698-4402-AD5A-EBC185AD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0280" y="3066281"/>
              <a:ext cx="3791719" cy="37917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42" name="Graphic 9">
              <a:extLst>
                <a:ext uri="{FF2B5EF4-FFF2-40B4-BE49-F238E27FC236}">
                  <a16:creationId xmlns:a16="http://schemas.microsoft.com/office/drawing/2014/main" id="{EF2E647B-C972-4F5A-8DB7-7C5D66366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76344" y="3117871"/>
              <a:ext cx="3036177" cy="303617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43" name="Graphic 9">
              <a:extLst>
                <a:ext uri="{FF2B5EF4-FFF2-40B4-BE49-F238E27FC236}">
                  <a16:creationId xmlns:a16="http://schemas.microsoft.com/office/drawing/2014/main" id="{B0B4199E-934E-41E9-A07B-FA1671222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382317" y="3326986"/>
              <a:ext cx="2615502" cy="261550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1">
                  <a:lumMod val="50000"/>
                </a:schemeClr>
              </a:fgClr>
              <a:bgClr>
                <a:schemeClr val="accent1">
                  <a:lumMod val="75000"/>
                </a:schemeClr>
              </a:bgClr>
            </a:patt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F78F6EC-4489-4459-95BC-4F2B24D6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767533" y="-130390"/>
              <a:ext cx="2721544" cy="2981025"/>
            </a:xfrm>
            <a:custGeom>
              <a:avLst/>
              <a:gdLst>
                <a:gd name="connsiteX0" fmla="*/ 2721544 w 2721544"/>
                <a:gd name="connsiteY0" fmla="*/ 652025 h 2981025"/>
                <a:gd name="connsiteX1" fmla="*/ 2721544 w 2721544"/>
                <a:gd name="connsiteY1" fmla="*/ 2981025 h 2981025"/>
                <a:gd name="connsiteX2" fmla="*/ 1492702 w 2721544"/>
                <a:gd name="connsiteY2" fmla="*/ 2981025 h 2981025"/>
                <a:gd name="connsiteX3" fmla="*/ 0 w 2721544"/>
                <a:gd name="connsiteY3" fmla="*/ 1488323 h 2981025"/>
                <a:gd name="connsiteX4" fmla="*/ 0 w 2721544"/>
                <a:gd name="connsiteY4" fmla="*/ 0 h 2981025"/>
                <a:gd name="connsiteX5" fmla="*/ 1488323 w 2721544"/>
                <a:gd name="connsiteY5" fmla="*/ 0 h 2981025"/>
                <a:gd name="connsiteX6" fmla="*/ 2640168 w 2721544"/>
                <a:gd name="connsiteY6" fmla="*/ 543201 h 29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1544" h="2981025">
                  <a:moveTo>
                    <a:pt x="2721544" y="652025"/>
                  </a:moveTo>
                  <a:lnTo>
                    <a:pt x="2721544" y="2981025"/>
                  </a:lnTo>
                  <a:lnTo>
                    <a:pt x="1492702" y="2981025"/>
                  </a:lnTo>
                  <a:cubicBezTo>
                    <a:pt x="668296" y="2981025"/>
                    <a:pt x="0" y="2312729"/>
                    <a:pt x="0" y="1488323"/>
                  </a:cubicBezTo>
                  <a:lnTo>
                    <a:pt x="0" y="0"/>
                  </a:lnTo>
                  <a:lnTo>
                    <a:pt x="1488323" y="0"/>
                  </a:lnTo>
                  <a:cubicBezTo>
                    <a:pt x="1952051" y="0"/>
                    <a:pt x="2366386" y="211453"/>
                    <a:pt x="2640168" y="543201"/>
                  </a:cubicBezTo>
                  <a:close/>
                </a:path>
              </a:pathLst>
            </a:custGeom>
            <a:pattFill prst="pct5">
              <a:fgClr>
                <a:schemeClr val="accent1">
                  <a:lumMod val="75000"/>
                </a:schemeClr>
              </a:fgClr>
              <a:bgClr>
                <a:schemeClr val="accent1">
                  <a:lumMod val="50000"/>
                </a:schemeClr>
              </a:bgClr>
            </a:pattFill>
            <a:ln w="9331" cap="flat">
              <a:noFill/>
              <a:prstDash val="solid"/>
              <a:miter/>
            </a:ln>
          </p:spPr>
          <p:txBody>
            <a:bodyPr wrap="square" rtlCol="0" anchor="ctr">
              <a:noAutofit/>
            </a:bodyPr>
            <a:lstStyle/>
            <a:p>
              <a:endParaRPr lang="en-US"/>
            </a:p>
          </p:txBody>
        </p:sp>
      </p:grpSp>
      <p:sp>
        <p:nvSpPr>
          <p:cNvPr id="4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9EA248D-E35C-77EA-9A0D-E2FB81FB6FD9}"/>
              </a:ext>
            </a:extLst>
          </p:cNvPr>
          <p:cNvSpPr>
            <a:spLocks noGrp="1"/>
          </p:cNvSpPr>
          <p:nvPr>
            <p:ph type="title"/>
          </p:nvPr>
        </p:nvSpPr>
        <p:spPr>
          <a:xfrm>
            <a:off x="457200" y="758952"/>
            <a:ext cx="3982781" cy="1325563"/>
          </a:xfrm>
        </p:spPr>
        <p:txBody>
          <a:bodyPr anchor="b">
            <a:normAutofit/>
          </a:bodyPr>
          <a:lstStyle/>
          <a:p>
            <a:r>
              <a:rPr lang="en-DE" sz="3700" dirty="0"/>
              <a:t>Scope of the security assessment</a:t>
            </a:r>
          </a:p>
        </p:txBody>
      </p:sp>
      <p:sp>
        <p:nvSpPr>
          <p:cNvPr id="3" name="Content Placeholder 2">
            <a:extLst>
              <a:ext uri="{FF2B5EF4-FFF2-40B4-BE49-F238E27FC236}">
                <a16:creationId xmlns:a16="http://schemas.microsoft.com/office/drawing/2014/main" id="{307BF950-4967-48FD-7797-A2BB74C3DB3B}"/>
              </a:ext>
            </a:extLst>
          </p:cNvPr>
          <p:cNvSpPr>
            <a:spLocks noGrp="1"/>
          </p:cNvSpPr>
          <p:nvPr>
            <p:ph idx="1"/>
          </p:nvPr>
        </p:nvSpPr>
        <p:spPr>
          <a:xfrm>
            <a:off x="457200" y="2615848"/>
            <a:ext cx="3982781" cy="2048004"/>
          </a:xfrm>
        </p:spPr>
        <p:txBody>
          <a:bodyPr>
            <a:normAutofit/>
          </a:bodyPr>
          <a:lstStyle/>
          <a:p>
            <a:r>
              <a:rPr lang="en-GB" dirty="0"/>
              <a:t>P</a:t>
            </a:r>
            <a:r>
              <a:rPr lang="en-DE" dirty="0"/>
              <a:t>olicies and procedures</a:t>
            </a:r>
          </a:p>
          <a:p>
            <a:r>
              <a:rPr lang="en-DE" dirty="0"/>
              <a:t>Physical Security</a:t>
            </a:r>
          </a:p>
          <a:p>
            <a:r>
              <a:rPr lang="en-DE" dirty="0"/>
              <a:t>Technical Security</a:t>
            </a:r>
          </a:p>
          <a:p>
            <a:r>
              <a:rPr lang="en-DE" dirty="0"/>
              <a:t>Security Culture and Awareness</a:t>
            </a:r>
          </a:p>
        </p:txBody>
      </p:sp>
      <p:pic>
        <p:nvPicPr>
          <p:cNvPr id="9" name="Picture 8" descr="A close-up of a sign&#10;&#10;Description automatically generated with medium confidence">
            <a:extLst>
              <a:ext uri="{FF2B5EF4-FFF2-40B4-BE49-F238E27FC236}">
                <a16:creationId xmlns:a16="http://schemas.microsoft.com/office/drawing/2014/main" id="{37AC28EB-01EF-3FC9-ECE3-BA5820B80C2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86400" y="852789"/>
            <a:ext cx="2428811" cy="1196189"/>
          </a:xfrm>
          <a:prstGeom prst="rect">
            <a:avLst/>
          </a:prstGeom>
        </p:spPr>
      </p:pic>
      <p:pic>
        <p:nvPicPr>
          <p:cNvPr id="24" name="Picture 23" descr="A close-up of a security camera&#10;&#10;Description automatically generated with low confidence">
            <a:extLst>
              <a:ext uri="{FF2B5EF4-FFF2-40B4-BE49-F238E27FC236}">
                <a16:creationId xmlns:a16="http://schemas.microsoft.com/office/drawing/2014/main" id="{AB2746C4-723E-2C1C-0326-E95258C5CC92}"/>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068380" y="667748"/>
            <a:ext cx="1976759" cy="1314544"/>
          </a:xfrm>
          <a:prstGeom prst="rect">
            <a:avLst/>
          </a:prstGeom>
        </p:spPr>
      </p:pic>
      <p:pic>
        <p:nvPicPr>
          <p:cNvPr id="27" name="Picture 26" descr="A picture containing screenshot, computer, design&#10;&#10;Description automatically generated">
            <a:extLst>
              <a:ext uri="{FF2B5EF4-FFF2-40B4-BE49-F238E27FC236}">
                <a16:creationId xmlns:a16="http://schemas.microsoft.com/office/drawing/2014/main" id="{465EE62B-E4C0-F7B1-1EC1-4CCE09BDAAA0}"/>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877406" y="4062209"/>
            <a:ext cx="1702341" cy="1136312"/>
          </a:xfrm>
          <a:prstGeom prst="rect">
            <a:avLst/>
          </a:prstGeom>
        </p:spPr>
      </p:pic>
      <p:pic>
        <p:nvPicPr>
          <p:cNvPr id="5" name="Picture 4" descr="A picture containing sky, person, clothing, person&#10;&#10;Description automatically generated">
            <a:extLst>
              <a:ext uri="{FF2B5EF4-FFF2-40B4-BE49-F238E27FC236}">
                <a16:creationId xmlns:a16="http://schemas.microsoft.com/office/drawing/2014/main" id="{0E6F0E31-068B-B25B-821A-52710F7F15C3}"/>
              </a:ext>
            </a:extLst>
          </p:cNvPr>
          <p:cNvPicPr>
            <a:picLocks noChangeAspect="1"/>
          </p:cNvPicPr>
          <p:nvPr/>
        </p:nvPicPr>
        <p:blipFill rotWithShape="1">
          <a:blip r:embed="rId10">
            <a:extLst>
              <a:ext uri="{837473B0-CC2E-450A-ABE3-18F120FF3D39}">
                <a1611:picAttrSrcUrl xmlns:a1611="http://schemas.microsoft.com/office/drawing/2016/11/main" r:id="rId11"/>
              </a:ext>
            </a:extLst>
          </a:blip>
          <a:srcRect r="46526"/>
          <a:stretch/>
        </p:blipFill>
        <p:spPr>
          <a:xfrm>
            <a:off x="8988387" y="3896441"/>
            <a:ext cx="2615503" cy="1907555"/>
          </a:xfrm>
          <a:prstGeom prst="rect">
            <a:avLst/>
          </a:prstGeom>
        </p:spPr>
      </p:pic>
    </p:spTree>
    <p:extLst>
      <p:ext uri="{BB962C8B-B14F-4D97-AF65-F5344CB8AC3E}">
        <p14:creationId xmlns:p14="http://schemas.microsoft.com/office/powerpoint/2010/main" val="10472401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5" name="Oval 2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Freeform: Shape 2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7" name="Freeform: Shape 2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8" name="Freeform: Shape 2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33" name="Background Fill">
            <a:extLst>
              <a:ext uri="{FF2B5EF4-FFF2-40B4-BE49-F238E27FC236}">
                <a16:creationId xmlns:a16="http://schemas.microsoft.com/office/drawing/2014/main" id="{F5404724-1B75-49DB-B99E-4C231BD2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5" name="Color Fill">
            <a:extLst>
              <a:ext uri="{FF2B5EF4-FFF2-40B4-BE49-F238E27FC236}">
                <a16:creationId xmlns:a16="http://schemas.microsoft.com/office/drawing/2014/main" id="{334ACBA0-A85C-42D9-A349-1D26A05EF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7" name="Group 36">
            <a:extLst>
              <a:ext uri="{FF2B5EF4-FFF2-40B4-BE49-F238E27FC236}">
                <a16:creationId xmlns:a16="http://schemas.microsoft.com/office/drawing/2014/main" id="{A9D3920F-343A-4C6D-B274-26F6414A1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50" y="3757209"/>
            <a:ext cx="12211115" cy="3100791"/>
            <a:chOff x="-7750" y="3757209"/>
            <a:chExt cx="12211115" cy="3100791"/>
          </a:xfrm>
        </p:grpSpPr>
        <p:sp>
          <p:nvSpPr>
            <p:cNvPr id="38" name="Graphic 18">
              <a:extLst>
                <a:ext uri="{FF2B5EF4-FFF2-40B4-BE49-F238E27FC236}">
                  <a16:creationId xmlns:a16="http://schemas.microsoft.com/office/drawing/2014/main" id="{E4F3FF17-5E9E-4BAD-A98F-899318B96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4706" y="4621272"/>
              <a:ext cx="1173887" cy="1789066"/>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9" name="Graphic 9">
              <a:extLst>
                <a:ext uri="{FF2B5EF4-FFF2-40B4-BE49-F238E27FC236}">
                  <a16:creationId xmlns:a16="http://schemas.microsoft.com/office/drawing/2014/main" id="{5F8DA39C-70FD-4027-902C-3BAA96403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750" y="3757209"/>
              <a:ext cx="3100791" cy="310079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40" name="Oval 39">
              <a:extLst>
                <a:ext uri="{FF2B5EF4-FFF2-40B4-BE49-F238E27FC236}">
                  <a16:creationId xmlns:a16="http://schemas.microsoft.com/office/drawing/2014/main" id="{811993F1-3674-4774-9D44-D29C20D33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3295" y="4014948"/>
              <a:ext cx="511015" cy="513182"/>
            </a:xfrm>
            <a:prstGeom prst="ellipse">
              <a:avLst/>
            </a:prstGeom>
            <a:solidFill>
              <a:schemeClr val="accent1">
                <a:lumMod val="60000"/>
                <a:lumOff val="40000"/>
              </a:schemeClr>
            </a:solidFill>
            <a:ln w="9331" cap="flat">
              <a:noFill/>
              <a:prstDash val="solid"/>
              <a:miter/>
            </a:ln>
          </p:spPr>
          <p:txBody>
            <a:bodyPr rtlCol="0" anchor="ctr"/>
            <a:lstStyle/>
            <a:p>
              <a:endParaRPr lang="en-US" dirty="0">
                <a:solidFill>
                  <a:schemeClr val="tx1"/>
                </a:solidFill>
              </a:endParaRPr>
            </a:p>
          </p:txBody>
        </p:sp>
        <p:sp>
          <p:nvSpPr>
            <p:cNvPr id="41" name="Oval 40">
              <a:extLst>
                <a:ext uri="{FF2B5EF4-FFF2-40B4-BE49-F238E27FC236}">
                  <a16:creationId xmlns:a16="http://schemas.microsoft.com/office/drawing/2014/main" id="{ED051B56-304B-4E18-A7A6-A26C29E1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9546" y="4421992"/>
              <a:ext cx="212276" cy="2122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22A43EA-C9EC-4EF3-A994-6C6DE845C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3411" y="4774758"/>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40000"/>
                  <a:lumOff val="6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43" name="Freeform: Shape 42">
              <a:extLst>
                <a:ext uri="{FF2B5EF4-FFF2-40B4-BE49-F238E27FC236}">
                  <a16:creationId xmlns:a16="http://schemas.microsoft.com/office/drawing/2014/main" id="{10F1ADF2-FE01-4AE6-A295-A39ED97DE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5869" y="6212806"/>
              <a:ext cx="2163589" cy="645194"/>
            </a:xfrm>
            <a:custGeom>
              <a:avLst/>
              <a:gdLst>
                <a:gd name="connsiteX0" fmla="*/ 1024272 w 2163589"/>
                <a:gd name="connsiteY0" fmla="*/ 0 h 645194"/>
                <a:gd name="connsiteX1" fmla="*/ 2163589 w 2163589"/>
                <a:gd name="connsiteY1" fmla="*/ 0 h 645194"/>
                <a:gd name="connsiteX2" fmla="*/ 2163589 w 2163589"/>
                <a:gd name="connsiteY2" fmla="*/ 645194 h 645194"/>
                <a:gd name="connsiteX3" fmla="*/ 0 w 2163589"/>
                <a:gd name="connsiteY3" fmla="*/ 645194 h 645194"/>
                <a:gd name="connsiteX4" fmla="*/ 76751 w 2163589"/>
                <a:gd name="connsiteY4" fmla="*/ 503789 h 645194"/>
                <a:gd name="connsiteX5" fmla="*/ 1024272 w 2163589"/>
                <a:gd name="connsiteY5" fmla="*/ 0 h 64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3589" h="645194">
                  <a:moveTo>
                    <a:pt x="1024272" y="0"/>
                  </a:moveTo>
                  <a:lnTo>
                    <a:pt x="2163589" y="0"/>
                  </a:lnTo>
                  <a:lnTo>
                    <a:pt x="2163589" y="645194"/>
                  </a:lnTo>
                  <a:lnTo>
                    <a:pt x="0" y="645194"/>
                  </a:lnTo>
                  <a:lnTo>
                    <a:pt x="76751" y="503789"/>
                  </a:lnTo>
                  <a:cubicBezTo>
                    <a:pt x="282096" y="199838"/>
                    <a:pt x="629843" y="0"/>
                    <a:pt x="1024272"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44" name="Graphic 9">
              <a:extLst>
                <a:ext uri="{FF2B5EF4-FFF2-40B4-BE49-F238E27FC236}">
                  <a16:creationId xmlns:a16="http://schemas.microsoft.com/office/drawing/2014/main" id="{F3AA868C-C7C7-43CA-93C0-223D7CFB3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029575" y="3821823"/>
              <a:ext cx="3036177" cy="303617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45" name="Graphic 9">
              <a:extLst>
                <a:ext uri="{FF2B5EF4-FFF2-40B4-BE49-F238E27FC236}">
                  <a16:creationId xmlns:a16="http://schemas.microsoft.com/office/drawing/2014/main" id="{D9AA7FB3-DE79-43C1-9DEE-DC52B2E591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192630" y="3992743"/>
              <a:ext cx="2710066" cy="271006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47" name="Texture">
            <a:extLst>
              <a:ext uri="{FF2B5EF4-FFF2-40B4-BE49-F238E27FC236}">
                <a16:creationId xmlns:a16="http://schemas.microsoft.com/office/drawing/2014/main" id="{043A5B13-5691-4583-8441-C0C019945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F7C3EE7-2724-01DA-2259-2838ADA6D6FF}"/>
              </a:ext>
            </a:extLst>
          </p:cNvPr>
          <p:cNvSpPr>
            <a:spLocks noGrp="1"/>
          </p:cNvSpPr>
          <p:nvPr>
            <p:ph type="title"/>
          </p:nvPr>
        </p:nvSpPr>
        <p:spPr>
          <a:xfrm>
            <a:off x="457201" y="676656"/>
            <a:ext cx="6694714" cy="2243078"/>
          </a:xfrm>
        </p:spPr>
        <p:txBody>
          <a:bodyPr vert="horz" lIns="91440" tIns="45720" rIns="91440" bIns="45720" rtlCol="0" anchor="ctr">
            <a:normAutofit/>
          </a:bodyPr>
          <a:lstStyle/>
          <a:p>
            <a:r>
              <a:rPr lang="en-US" sz="5400" b="0" i="0" dirty="0">
                <a:effectLst/>
              </a:rPr>
              <a:t>Risks and Consequences</a:t>
            </a:r>
            <a:endParaRPr lang="en-US" sz="5400" dirty="0"/>
          </a:p>
        </p:txBody>
      </p:sp>
      <p:graphicFrame>
        <p:nvGraphicFramePr>
          <p:cNvPr id="5" name="Content Placeholder 2">
            <a:extLst>
              <a:ext uri="{FF2B5EF4-FFF2-40B4-BE49-F238E27FC236}">
                <a16:creationId xmlns:a16="http://schemas.microsoft.com/office/drawing/2014/main" id="{A55B1BF7-529E-77A2-A0A4-ADE8093EC281}"/>
              </a:ext>
            </a:extLst>
          </p:cNvPr>
          <p:cNvGraphicFramePr>
            <a:graphicFrameLocks noGrp="1"/>
          </p:cNvGraphicFramePr>
          <p:nvPr>
            <p:ph idx="1"/>
            <p:extLst>
              <p:ext uri="{D42A27DB-BD31-4B8C-83A1-F6EECF244321}">
                <p14:modId xmlns:p14="http://schemas.microsoft.com/office/powerpoint/2010/main" val="1135882311"/>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43139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5" name="Oval 24">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6" name="Oval 25">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7" name="Oval 26">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28"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29"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5803DBA-94CA-7948-CDFB-7044EF0D1BEC}"/>
              </a:ext>
            </a:extLst>
          </p:cNvPr>
          <p:cNvSpPr>
            <a:spLocks noGrp="1"/>
          </p:cNvSpPr>
          <p:nvPr>
            <p:ph type="title"/>
          </p:nvPr>
        </p:nvSpPr>
        <p:spPr>
          <a:xfrm>
            <a:off x="2975560" y="130561"/>
            <a:ext cx="5859787" cy="877696"/>
          </a:xfrm>
        </p:spPr>
        <p:txBody>
          <a:bodyPr vert="horz" lIns="91440" tIns="45720" rIns="91440" bIns="45720" rtlCol="0" anchor="b">
            <a:normAutofit/>
          </a:bodyPr>
          <a:lstStyle/>
          <a:p>
            <a:pPr algn="ctr"/>
            <a:r>
              <a:rPr lang="en-US" sz="5400" dirty="0"/>
              <a:t>Risk assessment</a:t>
            </a:r>
          </a:p>
        </p:txBody>
      </p:sp>
      <p:graphicFrame>
        <p:nvGraphicFramePr>
          <p:cNvPr id="4" name="Table 4">
            <a:extLst>
              <a:ext uri="{FF2B5EF4-FFF2-40B4-BE49-F238E27FC236}">
                <a16:creationId xmlns:a16="http://schemas.microsoft.com/office/drawing/2014/main" id="{2F6E96EA-A899-CF81-4EE0-C1A895029D7B}"/>
              </a:ext>
            </a:extLst>
          </p:cNvPr>
          <p:cNvGraphicFramePr>
            <a:graphicFrameLocks noGrp="1"/>
          </p:cNvGraphicFramePr>
          <p:nvPr>
            <p:extLst>
              <p:ext uri="{D42A27DB-BD31-4B8C-83A1-F6EECF244321}">
                <p14:modId xmlns:p14="http://schemas.microsoft.com/office/powerpoint/2010/main" val="2226239465"/>
              </p:ext>
            </p:extLst>
          </p:nvPr>
        </p:nvGraphicFramePr>
        <p:xfrm>
          <a:off x="-3048" y="1036279"/>
          <a:ext cx="12188953" cy="5821721"/>
        </p:xfrm>
        <a:graphic>
          <a:graphicData uri="http://schemas.openxmlformats.org/drawingml/2006/table">
            <a:tbl>
              <a:tblPr firstRow="1" bandRow="1">
                <a:tableStyleId>{5C22544A-7EE6-4342-B048-85BDC9FD1C3A}</a:tableStyleId>
              </a:tblPr>
              <a:tblGrid>
                <a:gridCol w="2017354">
                  <a:extLst>
                    <a:ext uri="{9D8B030D-6E8A-4147-A177-3AD203B41FA5}">
                      <a16:colId xmlns:a16="http://schemas.microsoft.com/office/drawing/2014/main" val="1343726741"/>
                    </a:ext>
                  </a:extLst>
                </a:gridCol>
                <a:gridCol w="1703180">
                  <a:extLst>
                    <a:ext uri="{9D8B030D-6E8A-4147-A177-3AD203B41FA5}">
                      <a16:colId xmlns:a16="http://schemas.microsoft.com/office/drawing/2014/main" val="1310333115"/>
                    </a:ext>
                  </a:extLst>
                </a:gridCol>
                <a:gridCol w="1658748">
                  <a:extLst>
                    <a:ext uri="{9D8B030D-6E8A-4147-A177-3AD203B41FA5}">
                      <a16:colId xmlns:a16="http://schemas.microsoft.com/office/drawing/2014/main" val="611312148"/>
                    </a:ext>
                  </a:extLst>
                </a:gridCol>
                <a:gridCol w="1888898">
                  <a:extLst>
                    <a:ext uri="{9D8B030D-6E8A-4147-A177-3AD203B41FA5}">
                      <a16:colId xmlns:a16="http://schemas.microsoft.com/office/drawing/2014/main" val="1988590207"/>
                    </a:ext>
                  </a:extLst>
                </a:gridCol>
                <a:gridCol w="4920773">
                  <a:extLst>
                    <a:ext uri="{9D8B030D-6E8A-4147-A177-3AD203B41FA5}">
                      <a16:colId xmlns:a16="http://schemas.microsoft.com/office/drawing/2014/main" val="194729041"/>
                    </a:ext>
                  </a:extLst>
                </a:gridCol>
              </a:tblGrid>
              <a:tr h="660931">
                <a:tc>
                  <a:txBody>
                    <a:bodyPr/>
                    <a:lstStyle/>
                    <a:p>
                      <a:r>
                        <a:rPr lang="en-DE" dirty="0"/>
                        <a:t>Problem</a:t>
                      </a:r>
                    </a:p>
                  </a:txBody>
                  <a:tcPr/>
                </a:tc>
                <a:tc>
                  <a:txBody>
                    <a:bodyPr/>
                    <a:lstStyle/>
                    <a:p>
                      <a:r>
                        <a:rPr lang="en-GB" dirty="0"/>
                        <a:t>Risk Category</a:t>
                      </a:r>
                      <a:endParaRPr lang="en-DE" dirty="0"/>
                    </a:p>
                  </a:txBody>
                  <a:tcPr/>
                </a:tc>
                <a:tc>
                  <a:txBody>
                    <a:bodyPr/>
                    <a:lstStyle/>
                    <a:p>
                      <a:r>
                        <a:rPr lang="en-GB" dirty="0"/>
                        <a:t>Impact Level	</a:t>
                      </a:r>
                      <a:endParaRPr lang="en-DE" dirty="0"/>
                    </a:p>
                  </a:txBody>
                  <a:tcPr/>
                </a:tc>
                <a:tc>
                  <a:txBody>
                    <a:bodyPr/>
                    <a:lstStyle/>
                    <a:p>
                      <a:r>
                        <a:rPr lang="en-GB" dirty="0"/>
                        <a:t>Likelihood Level</a:t>
                      </a:r>
                      <a:endParaRPr lang="en-DE" dirty="0"/>
                    </a:p>
                  </a:txBody>
                  <a:tcPr/>
                </a:tc>
                <a:tc>
                  <a:txBody>
                    <a:bodyPr/>
                    <a:lstStyle/>
                    <a:p>
                      <a:r>
                        <a:rPr lang="en-GB" dirty="0"/>
                        <a:t>Solution</a:t>
                      </a:r>
                      <a:endParaRPr lang="en-DE" dirty="0"/>
                    </a:p>
                  </a:txBody>
                  <a:tcPr/>
                </a:tc>
                <a:extLst>
                  <a:ext uri="{0D108BD9-81ED-4DB2-BD59-A6C34878D82A}">
                    <a16:rowId xmlns:a16="http://schemas.microsoft.com/office/drawing/2014/main" val="1738967323"/>
                  </a:ext>
                </a:extLst>
              </a:tr>
              <a:tr h="1227444">
                <a:tc>
                  <a:txBody>
                    <a:bodyPr/>
                    <a:lstStyle/>
                    <a:p>
                      <a:r>
                        <a:rPr lang="en-GB" sz="1800" b="0" i="0" kern="1200" dirty="0">
                          <a:solidFill>
                            <a:schemeClr val="dk1"/>
                          </a:solidFill>
                          <a:effectLst/>
                          <a:latin typeface="+mn-lt"/>
                          <a:ea typeface="+mn-ea"/>
                          <a:cs typeface="+mn-cs"/>
                        </a:rPr>
                        <a:t>Data breaches</a:t>
                      </a:r>
                      <a:endParaRPr lang="en-DE" dirty="0"/>
                    </a:p>
                  </a:txBody>
                  <a:tcPr/>
                </a:tc>
                <a:tc>
                  <a:txBody>
                    <a:bodyPr/>
                    <a:lstStyle/>
                    <a:p>
                      <a:r>
                        <a:rPr lang="en-GB" dirty="0"/>
                        <a:t>Customer Data	</a:t>
                      </a:r>
                      <a:endParaRPr lang="en-DE" dirty="0"/>
                    </a:p>
                  </a:txBody>
                  <a:tcPr/>
                </a:tc>
                <a:tc>
                  <a:txBody>
                    <a:bodyPr/>
                    <a:lstStyle/>
                    <a:p>
                      <a:r>
                        <a:rPr lang="en-GB" dirty="0"/>
                        <a:t>High</a:t>
                      </a:r>
                      <a:endParaRPr lang="en-DE" dirty="0"/>
                    </a:p>
                  </a:txBody>
                  <a:tcPr/>
                </a:tc>
                <a:tc>
                  <a:txBody>
                    <a:bodyPr/>
                    <a:lstStyle/>
                    <a:p>
                      <a:r>
                        <a:rPr lang="en-GB" dirty="0"/>
                        <a:t>High to Medium</a:t>
                      </a:r>
                      <a:endParaRPr lang="en-DE" dirty="0"/>
                    </a:p>
                  </a:txBody>
                  <a:tcPr/>
                </a:tc>
                <a:tc>
                  <a:txBody>
                    <a:bodyPr/>
                    <a:lstStyle/>
                    <a:p>
                      <a:r>
                        <a:rPr lang="en-GB" dirty="0"/>
                        <a:t>Strengthening physical and technical security safeguards, putting encryption into place, performing routine security audits and assessments</a:t>
                      </a:r>
                      <a:endParaRPr lang="en-DE" dirty="0"/>
                    </a:p>
                  </a:txBody>
                  <a:tcPr/>
                </a:tc>
                <a:extLst>
                  <a:ext uri="{0D108BD9-81ED-4DB2-BD59-A6C34878D82A}">
                    <a16:rowId xmlns:a16="http://schemas.microsoft.com/office/drawing/2014/main" val="1190625701"/>
                  </a:ext>
                </a:extLst>
              </a:tr>
              <a:tr h="944188">
                <a:tc>
                  <a:txBody>
                    <a:bodyPr/>
                    <a:lstStyle/>
                    <a:p>
                      <a:r>
                        <a:rPr lang="en-GB" sz="1800" b="0" i="0" kern="1200" dirty="0">
                          <a:solidFill>
                            <a:schemeClr val="dk1"/>
                          </a:solidFill>
                          <a:effectLst/>
                          <a:latin typeface="+mn-lt"/>
                          <a:ea typeface="+mn-ea"/>
                          <a:cs typeface="+mn-cs"/>
                        </a:rPr>
                        <a:t>Unauthorized price modification</a:t>
                      </a:r>
                      <a:endParaRPr lang="en-DE" dirty="0"/>
                    </a:p>
                  </a:txBody>
                  <a:tcPr/>
                </a:tc>
                <a:tc>
                  <a:txBody>
                    <a:bodyPr/>
                    <a:lstStyle/>
                    <a:p>
                      <a:r>
                        <a:rPr lang="en-GB" dirty="0"/>
                        <a:t>Financial Impact	</a:t>
                      </a:r>
                      <a:endParaRPr lang="en-DE" dirty="0"/>
                    </a:p>
                  </a:txBody>
                  <a:tcPr/>
                </a:tc>
                <a:tc>
                  <a:txBody>
                    <a:bodyPr/>
                    <a:lstStyle/>
                    <a:p>
                      <a:r>
                        <a:rPr lang="en-GB" dirty="0"/>
                        <a:t>High	</a:t>
                      </a:r>
                      <a:endParaRPr lang="en-DE" dirty="0"/>
                    </a:p>
                  </a:txBody>
                  <a:tcPr/>
                </a:tc>
                <a:tc>
                  <a:txBody>
                    <a:bodyPr/>
                    <a:lstStyle/>
                    <a:p>
                      <a:r>
                        <a:rPr lang="en-GB" dirty="0"/>
                        <a:t>High to Medium</a:t>
                      </a:r>
                      <a:endParaRPr lang="en-DE" dirty="0"/>
                    </a:p>
                  </a:txBody>
                  <a:tcPr/>
                </a:tc>
                <a:tc>
                  <a:txBody>
                    <a:bodyPr/>
                    <a:lstStyle/>
                    <a:p>
                      <a:r>
                        <a:rPr lang="en-GB" dirty="0"/>
                        <a:t>Implement strong monitoring and authorization mechanisms, and routinely train staff on security awareness and access controls</a:t>
                      </a:r>
                      <a:endParaRPr lang="en-DE" dirty="0"/>
                    </a:p>
                  </a:txBody>
                  <a:tcPr/>
                </a:tc>
                <a:extLst>
                  <a:ext uri="{0D108BD9-81ED-4DB2-BD59-A6C34878D82A}">
                    <a16:rowId xmlns:a16="http://schemas.microsoft.com/office/drawing/2014/main" val="1939463133"/>
                  </a:ext>
                </a:extLst>
              </a:tr>
              <a:tr h="951115">
                <a:tc>
                  <a:txBody>
                    <a:bodyPr/>
                    <a:lstStyle/>
                    <a:p>
                      <a:r>
                        <a:rPr lang="en-GB" sz="1800" b="0" i="0" kern="1200" dirty="0">
                          <a:solidFill>
                            <a:schemeClr val="dk1"/>
                          </a:solidFill>
                          <a:effectLst/>
                          <a:latin typeface="+mn-lt"/>
                          <a:ea typeface="+mn-ea"/>
                          <a:cs typeface="+mn-cs"/>
                        </a:rPr>
                        <a:t>Website Downtime Due to Hardware Failure</a:t>
                      </a:r>
                      <a:endParaRPr lang="en-DE" dirty="0"/>
                    </a:p>
                  </a:txBody>
                  <a:tcPr/>
                </a:tc>
                <a:tc>
                  <a:txBody>
                    <a:bodyPr/>
                    <a:lstStyle/>
                    <a:p>
                      <a:r>
                        <a:rPr lang="en-GB" dirty="0"/>
                        <a:t>Operational Disruption	</a:t>
                      </a:r>
                      <a:endParaRPr lang="en-DE" dirty="0"/>
                    </a:p>
                  </a:txBody>
                  <a:tcPr/>
                </a:tc>
                <a:tc>
                  <a:txBody>
                    <a:bodyPr/>
                    <a:lstStyle/>
                    <a:p>
                      <a:r>
                        <a:rPr lang="en-GB" dirty="0"/>
                        <a:t>High to medium</a:t>
                      </a:r>
                      <a:endParaRPr lang="en-DE" dirty="0"/>
                    </a:p>
                  </a:txBody>
                  <a:tcPr/>
                </a:tc>
                <a:tc>
                  <a:txBody>
                    <a:bodyPr/>
                    <a:lstStyle/>
                    <a:p>
                      <a:r>
                        <a:rPr lang="en-GB" dirty="0"/>
                        <a:t>Medium</a:t>
                      </a:r>
                      <a:endParaRPr lang="en-DE" dirty="0"/>
                    </a:p>
                  </a:txBody>
                  <a:tcPr/>
                </a:tc>
                <a:tc>
                  <a:txBody>
                    <a:bodyPr/>
                    <a:lstStyle/>
                    <a:p>
                      <a:r>
                        <a:rPr lang="en-GB" dirty="0"/>
                        <a:t>Regular maintenance and monitoring, disaster recovery strategy, redundant systems</a:t>
                      </a:r>
                      <a:endParaRPr lang="en-DE" dirty="0"/>
                    </a:p>
                  </a:txBody>
                  <a:tcPr/>
                </a:tc>
                <a:extLst>
                  <a:ext uri="{0D108BD9-81ED-4DB2-BD59-A6C34878D82A}">
                    <a16:rowId xmlns:a16="http://schemas.microsoft.com/office/drawing/2014/main" val="1400981529"/>
                  </a:ext>
                </a:extLst>
              </a:tr>
              <a:tr h="944188">
                <a:tc>
                  <a:txBody>
                    <a:bodyPr/>
                    <a:lstStyle/>
                    <a:p>
                      <a:r>
                        <a:rPr lang="en-GB" sz="1800" b="0" i="0" kern="1200" dirty="0">
                          <a:solidFill>
                            <a:schemeClr val="dk1"/>
                          </a:solidFill>
                          <a:effectLst/>
                          <a:latin typeface="+mn-lt"/>
                          <a:ea typeface="+mn-ea"/>
                          <a:cs typeface="+mn-cs"/>
                        </a:rPr>
                        <a:t>Insufficient Security Controls</a:t>
                      </a:r>
                      <a:endParaRPr lang="en-DE" dirty="0"/>
                    </a:p>
                  </a:txBody>
                  <a:tcPr/>
                </a:tc>
                <a:tc>
                  <a:txBody>
                    <a:bodyPr/>
                    <a:lstStyle/>
                    <a:p>
                      <a:r>
                        <a:rPr lang="en-GB" dirty="0"/>
                        <a:t>Financial Impact</a:t>
                      </a:r>
                      <a:endParaRPr lang="en-DE" dirty="0"/>
                    </a:p>
                  </a:txBody>
                  <a:tcPr/>
                </a:tc>
                <a:tc>
                  <a:txBody>
                    <a:bodyPr/>
                    <a:lstStyle/>
                    <a:p>
                      <a:r>
                        <a:rPr lang="en-GB" dirty="0"/>
                        <a:t>High to Medium</a:t>
                      </a:r>
                      <a:endParaRPr lang="en-DE" dirty="0"/>
                    </a:p>
                  </a:txBody>
                  <a:tcPr/>
                </a:tc>
                <a:tc>
                  <a:txBody>
                    <a:bodyPr/>
                    <a:lstStyle/>
                    <a:p>
                      <a:r>
                        <a:rPr lang="en-GB" dirty="0"/>
                        <a:t>Medium</a:t>
                      </a:r>
                      <a:endParaRPr lang="en-DE" dirty="0"/>
                    </a:p>
                  </a:txBody>
                  <a:tcPr/>
                </a:tc>
                <a:tc>
                  <a:txBody>
                    <a:bodyPr/>
                    <a:lstStyle/>
                    <a:p>
                      <a:r>
                        <a:rPr lang="en-GB" dirty="0"/>
                        <a:t>Implement and enforce strong access rules, conduct simulated phishing exercises, and conduct routine security assessments and audits.</a:t>
                      </a:r>
                      <a:endParaRPr lang="en-DE" dirty="0"/>
                    </a:p>
                  </a:txBody>
                  <a:tcPr/>
                </a:tc>
                <a:extLst>
                  <a:ext uri="{0D108BD9-81ED-4DB2-BD59-A6C34878D82A}">
                    <a16:rowId xmlns:a16="http://schemas.microsoft.com/office/drawing/2014/main" val="2975066596"/>
                  </a:ext>
                </a:extLst>
              </a:tr>
              <a:tr h="1093855">
                <a:tc>
                  <a:txBody>
                    <a:bodyPr/>
                    <a:lstStyle/>
                    <a:p>
                      <a:r>
                        <a:rPr lang="en-GB" sz="1800" b="0" i="0" kern="1200" dirty="0">
                          <a:solidFill>
                            <a:schemeClr val="dk1"/>
                          </a:solidFill>
                          <a:effectLst/>
                          <a:latin typeface="+mn-lt"/>
                          <a:ea typeface="+mn-ea"/>
                          <a:cs typeface="+mn-cs"/>
                        </a:rPr>
                        <a:t>Lack of Security Culture and Awareness</a:t>
                      </a:r>
                      <a:endParaRPr lang="en-DE" dirty="0"/>
                    </a:p>
                  </a:txBody>
                  <a:tcPr/>
                </a:tc>
                <a:tc>
                  <a:txBody>
                    <a:bodyPr/>
                    <a:lstStyle/>
                    <a:p>
                      <a:r>
                        <a:rPr lang="en-GB" dirty="0"/>
                        <a:t>Reputation</a:t>
                      </a:r>
                      <a:endParaRPr lang="en-DE" dirty="0"/>
                    </a:p>
                  </a:txBody>
                  <a:tcPr/>
                </a:tc>
                <a:tc>
                  <a:txBody>
                    <a:bodyPr/>
                    <a:lstStyle/>
                    <a:p>
                      <a:r>
                        <a:rPr lang="en-GB" dirty="0"/>
                        <a:t>High</a:t>
                      </a:r>
                      <a:endParaRPr lang="en-DE" dirty="0"/>
                    </a:p>
                  </a:txBody>
                  <a:tcPr/>
                </a:tc>
                <a:tc>
                  <a:txBody>
                    <a:bodyPr/>
                    <a:lstStyle/>
                    <a:p>
                      <a:r>
                        <a:rPr lang="en-GB" dirty="0"/>
                        <a:t>Medium</a:t>
                      </a:r>
                      <a:endParaRPr lang="en-DE" dirty="0"/>
                    </a:p>
                  </a:txBody>
                  <a:tcPr/>
                </a:tc>
                <a:tc>
                  <a:txBody>
                    <a:bodyPr/>
                    <a:lstStyle/>
                    <a:p>
                      <a:r>
                        <a:rPr lang="en-GB" dirty="0"/>
                        <a:t>Implementing a reporting mechanism for security events, training employees on best practices for security, and awareness campaigns on new dangers</a:t>
                      </a:r>
                      <a:endParaRPr lang="en-DE" dirty="0"/>
                    </a:p>
                  </a:txBody>
                  <a:tcPr/>
                </a:tc>
                <a:extLst>
                  <a:ext uri="{0D108BD9-81ED-4DB2-BD59-A6C34878D82A}">
                    <a16:rowId xmlns:a16="http://schemas.microsoft.com/office/drawing/2014/main" val="2469001731"/>
                  </a:ext>
                </a:extLst>
              </a:tr>
            </a:tbl>
          </a:graphicData>
        </a:graphic>
      </p:graphicFrame>
    </p:spTree>
    <p:extLst>
      <p:ext uri="{BB962C8B-B14F-4D97-AF65-F5344CB8AC3E}">
        <p14:creationId xmlns:p14="http://schemas.microsoft.com/office/powerpoint/2010/main" val="39989173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2" name="Group 26">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8" name="Oval 2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 name="Freeform: Shape 2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1" name="Freeform: Shape 3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4"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6"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33" name="Picture 18" descr="Transparent padlock">
            <a:extLst>
              <a:ext uri="{FF2B5EF4-FFF2-40B4-BE49-F238E27FC236}">
                <a16:creationId xmlns:a16="http://schemas.microsoft.com/office/drawing/2014/main" id="{D23DD0BC-FEF6-2B98-D32F-89DAFB150FD4}"/>
              </a:ext>
            </a:extLst>
          </p:cNvPr>
          <p:cNvPicPr>
            <a:picLocks noChangeAspect="1"/>
          </p:cNvPicPr>
          <p:nvPr/>
        </p:nvPicPr>
        <p:blipFill rotWithShape="1">
          <a:blip r:embed="rId4">
            <a:alphaModFix/>
          </a:blip>
          <a:srcRect t="14101" r="-1" b="-1"/>
          <a:stretch/>
        </p:blipFill>
        <p:spPr>
          <a:xfrm>
            <a:off x="3059" y="10"/>
            <a:ext cx="12188941" cy="6857990"/>
          </a:xfrm>
          <a:prstGeom prst="rect">
            <a:avLst/>
          </a:prstGeom>
        </p:spPr>
      </p:pic>
      <p:sp>
        <p:nvSpPr>
          <p:cNvPr id="35" name="Rectangle 37">
            <a:extLst>
              <a:ext uri="{FF2B5EF4-FFF2-40B4-BE49-F238E27FC236}">
                <a16:creationId xmlns:a16="http://schemas.microsoft.com/office/drawing/2014/main" id="{2F45987A-3A2E-45FE-947D-464BBA890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2"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E8616-FA6B-75FB-7E11-3276174CBA84}"/>
              </a:ext>
            </a:extLst>
          </p:cNvPr>
          <p:cNvSpPr>
            <a:spLocks noGrp="1"/>
          </p:cNvSpPr>
          <p:nvPr>
            <p:ph type="title"/>
          </p:nvPr>
        </p:nvSpPr>
        <p:spPr>
          <a:xfrm>
            <a:off x="6424468" y="207381"/>
            <a:ext cx="5549369" cy="2387600"/>
          </a:xfrm>
        </p:spPr>
        <p:txBody>
          <a:bodyPr vert="horz" lIns="91440" tIns="45720" rIns="91440" bIns="45720" rtlCol="0" anchor="b">
            <a:normAutofit/>
          </a:bodyPr>
          <a:lstStyle/>
          <a:p>
            <a:r>
              <a:rPr lang="en-US" sz="5400" dirty="0">
                <a:solidFill>
                  <a:srgbClr val="FFFFFF"/>
                </a:solidFill>
              </a:rPr>
              <a:t>Security Plan Overview  </a:t>
            </a:r>
          </a:p>
        </p:txBody>
      </p:sp>
      <p:graphicFrame>
        <p:nvGraphicFramePr>
          <p:cNvPr id="12" name="Content Placeholder 2">
            <a:extLst>
              <a:ext uri="{FF2B5EF4-FFF2-40B4-BE49-F238E27FC236}">
                <a16:creationId xmlns:a16="http://schemas.microsoft.com/office/drawing/2014/main" id="{03FCE9F9-AF2E-3DEA-478A-7824631BB609}"/>
              </a:ext>
            </a:extLst>
          </p:cNvPr>
          <p:cNvGraphicFramePr>
            <a:graphicFrameLocks noGrp="1"/>
          </p:cNvGraphicFramePr>
          <p:nvPr>
            <p:ph idx="1"/>
            <p:extLst>
              <p:ext uri="{D42A27DB-BD31-4B8C-83A1-F6EECF244321}">
                <p14:modId xmlns:p14="http://schemas.microsoft.com/office/powerpoint/2010/main" val="1152112789"/>
              </p:ext>
            </p:extLst>
          </p:nvPr>
        </p:nvGraphicFramePr>
        <p:xfrm>
          <a:off x="5107243" y="2819940"/>
          <a:ext cx="7081698" cy="36123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394288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91"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93" name="Group 92">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94" name="Oval 93">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96"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97" name="Oval 96">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98" name="Freeform: Shape 97">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10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7" name="Title 6">
            <a:extLst>
              <a:ext uri="{FF2B5EF4-FFF2-40B4-BE49-F238E27FC236}">
                <a16:creationId xmlns:a16="http://schemas.microsoft.com/office/drawing/2014/main" id="{F638C64D-B633-9CEA-C58A-ECE8C89454B6}"/>
              </a:ext>
            </a:extLst>
          </p:cNvPr>
          <p:cNvSpPr>
            <a:spLocks noGrp="1"/>
          </p:cNvSpPr>
          <p:nvPr>
            <p:ph type="title"/>
          </p:nvPr>
        </p:nvSpPr>
        <p:spPr>
          <a:xfrm>
            <a:off x="457200" y="668049"/>
            <a:ext cx="5895581" cy="1325563"/>
          </a:xfrm>
        </p:spPr>
        <p:txBody>
          <a:bodyPr vert="horz" lIns="91440" tIns="45720" rIns="91440" bIns="45720" rtlCol="0">
            <a:normAutofit fontScale="90000"/>
          </a:bodyPr>
          <a:lstStyle/>
          <a:p>
            <a:r>
              <a:rPr lang="en-US" sz="4800" dirty="0">
                <a:effectLst/>
              </a:rPr>
              <a:t>Security Culture </a:t>
            </a:r>
            <a:br>
              <a:rPr lang="en-US" dirty="0">
                <a:effectLst/>
              </a:rPr>
            </a:br>
            <a:endParaRPr lang="en-US" dirty="0"/>
          </a:p>
        </p:txBody>
      </p:sp>
      <p:pic>
        <p:nvPicPr>
          <p:cNvPr id="33" name="Picture 32" descr="Digital padlock art">
            <a:extLst>
              <a:ext uri="{FF2B5EF4-FFF2-40B4-BE49-F238E27FC236}">
                <a16:creationId xmlns:a16="http://schemas.microsoft.com/office/drawing/2014/main" id="{07303706-A602-B124-279E-AC43032F67A6}"/>
              </a:ext>
            </a:extLst>
          </p:cNvPr>
          <p:cNvPicPr>
            <a:picLocks noChangeAspect="1"/>
          </p:cNvPicPr>
          <p:nvPr/>
        </p:nvPicPr>
        <p:blipFill rotWithShape="1">
          <a:blip r:embed="rId4"/>
          <a:srcRect r="26498" b="-2"/>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graphicFrame>
        <p:nvGraphicFramePr>
          <p:cNvPr id="4" name="Content Placeholder 7">
            <a:extLst>
              <a:ext uri="{FF2B5EF4-FFF2-40B4-BE49-F238E27FC236}">
                <a16:creationId xmlns:a16="http://schemas.microsoft.com/office/drawing/2014/main" id="{FB82BBEB-92BC-5122-164E-A0A37D37C810}"/>
              </a:ext>
            </a:extLst>
          </p:cNvPr>
          <p:cNvGraphicFramePr>
            <a:graphicFrameLocks noGrp="1"/>
          </p:cNvGraphicFramePr>
          <p:nvPr>
            <p:ph idx="1"/>
            <p:extLst>
              <p:ext uri="{D42A27DB-BD31-4B8C-83A1-F6EECF244321}">
                <p14:modId xmlns:p14="http://schemas.microsoft.com/office/powerpoint/2010/main" val="3056957350"/>
              </p:ext>
            </p:extLst>
          </p:nvPr>
        </p:nvGraphicFramePr>
        <p:xfrm>
          <a:off x="457200" y="2096713"/>
          <a:ext cx="5895581" cy="40802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866998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4" grpId="0">
        <p:bldAsOne/>
      </p:bldGraphic>
    </p:bldLst>
  </p:timing>
</p:sld>
</file>

<file path=ppt/theme/theme1.xml><?xml version="1.0" encoding="utf-8"?>
<a:theme xmlns:a="http://schemas.openxmlformats.org/drawingml/2006/main" name="TropicVTI">
  <a:themeElements>
    <a:clrScheme name="AnalogousFromRegularSeed_2SEEDS">
      <a:dk1>
        <a:srgbClr val="000000"/>
      </a:dk1>
      <a:lt1>
        <a:srgbClr val="FFFFFF"/>
      </a:lt1>
      <a:dk2>
        <a:srgbClr val="36251F"/>
      </a:dk2>
      <a:lt2>
        <a:srgbClr val="E2E6E8"/>
      </a:lt2>
      <a:accent1>
        <a:srgbClr val="B16C3B"/>
      </a:accent1>
      <a:accent2>
        <a:srgbClr val="C34D4D"/>
      </a:accent2>
      <a:accent3>
        <a:srgbClr val="B6A347"/>
      </a:accent3>
      <a:accent4>
        <a:srgbClr val="3BB1B1"/>
      </a:accent4>
      <a:accent5>
        <a:srgbClr val="4D92C3"/>
      </a:accent5>
      <a:accent6>
        <a:srgbClr val="3B4EB1"/>
      </a:accent6>
      <a:hlink>
        <a:srgbClr val="3E89BD"/>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18857</TotalTime>
  <Words>2313</Words>
  <Application>Microsoft Macintosh PowerPoint</Application>
  <PresentationFormat>Widescreen</PresentationFormat>
  <Paragraphs>246</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AppleSystemUIFont</vt:lpstr>
      <vt:lpstr>Arial</vt:lpstr>
      <vt:lpstr>Calibri</vt:lpstr>
      <vt:lpstr>Gill Sans Nova</vt:lpstr>
      <vt:lpstr>Helvetica Neue</vt:lpstr>
      <vt:lpstr>Menlo</vt:lpstr>
      <vt:lpstr>Söhne</vt:lpstr>
      <vt:lpstr>TropicVTI</vt:lpstr>
      <vt:lpstr> B108 Data Governance, Security and Ethics  Individual Final Presentation  GH1019648 </vt:lpstr>
      <vt:lpstr>Agenda</vt:lpstr>
      <vt:lpstr>Introduction  SmartCart Online Shop is a well-known and reliable online merchant that caters to customers in many countries. As a company they deals with a lot of private information about their clients, including financial and identity-related data.  </vt:lpstr>
      <vt:lpstr>Problem</vt:lpstr>
      <vt:lpstr>Scope of the security assessment</vt:lpstr>
      <vt:lpstr>Risks and Consequences</vt:lpstr>
      <vt:lpstr>Risk assessment</vt:lpstr>
      <vt:lpstr>Security Plan Overview  </vt:lpstr>
      <vt:lpstr>Security Culture  </vt:lpstr>
      <vt:lpstr>System reliability</vt:lpstr>
      <vt:lpstr> Strengthening Physical and Technical Security Controls</vt:lpstr>
      <vt:lpstr>Enhancing Policies and Procedures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Online shop</dc:title>
  <dc:creator>Ishrat Abdul Rehman Shaikh</dc:creator>
  <cp:lastModifiedBy>Ishrat Abdul Rehman Shaikh</cp:lastModifiedBy>
  <cp:revision>7</cp:revision>
  <dcterms:created xsi:type="dcterms:W3CDTF">2023-05-24T15:29:54Z</dcterms:created>
  <dcterms:modified xsi:type="dcterms:W3CDTF">2024-01-03T12:55:49Z</dcterms:modified>
</cp:coreProperties>
</file>