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33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3F3B-3958-4AA5-B54F-2DA03809160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0A66-BC19-40BA-AA58-10264AD3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1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B0ED-ECB5-E78B-5BBE-E4B4767BA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AlphaZero</a:t>
            </a:r>
            <a:r>
              <a:rPr lang="en-US" dirty="0"/>
              <a:t> for 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F6095-393C-8179-E762-D9BE16A9E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Ishtdeep</a:t>
            </a:r>
            <a:r>
              <a:rPr lang="en-US" dirty="0"/>
              <a:t> Singh, Wei Ren Gan, Aayush </a:t>
            </a:r>
            <a:r>
              <a:rPr lang="en-US" dirty="0" err="1"/>
              <a:t>Chudgar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128F-5CE4-C8E8-4F20-00448738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BF8C-8BFF-66F3-0C60-89BC3AEC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AlphaZero</a:t>
            </a:r>
            <a:r>
              <a:rPr lang="en-US" dirty="0"/>
              <a:t> is a self – play RL algorithm which combines MCTS with </a:t>
            </a:r>
            <a:r>
              <a:rPr lang="en-US"/>
              <a:t>policy learning</a:t>
            </a:r>
            <a:r>
              <a:rPr lang="en-US" dirty="0"/>
              <a:t>.</a:t>
            </a:r>
          </a:p>
          <a:p>
            <a:r>
              <a:rPr lang="en-US" dirty="0"/>
              <a:t>Connect 4 is a game in which the objective is to make have a straight line with 4 of the player’s tokens.</a:t>
            </a:r>
          </a:p>
          <a:p>
            <a:r>
              <a:rPr lang="en-US" dirty="0"/>
              <a:t>The game is complex current actions affect future.</a:t>
            </a:r>
          </a:p>
          <a:p>
            <a:r>
              <a:rPr lang="en-US" dirty="0"/>
              <a:t>No immediate rewards.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B5833-262F-C8F2-2CC3-694ED01F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79" y="4354898"/>
            <a:ext cx="2595652" cy="2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094E-6CE7-33F4-4B6A-CD52580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 of </a:t>
            </a:r>
            <a:r>
              <a:rPr lang="en-US" dirty="0" err="1"/>
              <a:t>AlphaZero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F410-3ADE-4920-BA15-3B21B50A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represents the policy and the value function.</a:t>
            </a:r>
          </a:p>
          <a:p>
            <a:r>
              <a:rPr lang="en-US" dirty="0"/>
              <a:t>For each move, the algorithm runs a set of MCTS simulations till the end using the current policy.</a:t>
            </a:r>
          </a:p>
          <a:p>
            <a:r>
              <a:rPr lang="en-US" dirty="0"/>
              <a:t>Uses the UCB algorithm to pick moves during the search.</a:t>
            </a:r>
          </a:p>
          <a:p>
            <a:r>
              <a:rPr lang="en-US" dirty="0"/>
              <a:t>After search is finished, there is a prob distribution across all the available moves.</a:t>
            </a:r>
          </a:p>
          <a:p>
            <a:r>
              <a:rPr lang="en-US" dirty="0"/>
              <a:t>The move to be played is chosen from this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8018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CF20-CBF3-72DE-42E9-302DBA78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5A007-5145-EF78-D23F-BC468F44C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28" y="2176462"/>
            <a:ext cx="3381375" cy="2505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FC926-CB73-C835-352A-411D4938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8" y="2176462"/>
            <a:ext cx="348149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948-EB48-0E57-2055-FCF81EDA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2F9E-8120-8EED-C169-4BF8C14D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algorithm for more than 100,000 episodes.</a:t>
            </a:r>
          </a:p>
          <a:p>
            <a:r>
              <a:rPr lang="en-US" dirty="0"/>
              <a:t>To make a parallel version of the algorithm so that we can increase the speed of training</a:t>
            </a:r>
          </a:p>
          <a:p>
            <a:r>
              <a:rPr lang="en-US" dirty="0"/>
              <a:t>To tune the hyperparameters.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2098-E713-20B5-98C6-DCC2B6F5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06" y="3429000"/>
            <a:ext cx="9613861" cy="1080938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22465116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68</TotalTime>
  <Words>177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AlphaZero for Connect 4</vt:lpstr>
      <vt:lpstr>Introduction</vt:lpstr>
      <vt:lpstr>Our implementation of AlphaZero</vt:lpstr>
      <vt:lpstr>Results</vt:lpstr>
      <vt:lpstr>Future work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Zero</dc:title>
  <dc:creator>TheDarkAce</dc:creator>
  <cp:lastModifiedBy>TheDarkAce</cp:lastModifiedBy>
  <cp:revision>28</cp:revision>
  <dcterms:created xsi:type="dcterms:W3CDTF">2022-12-13T03:15:16Z</dcterms:created>
  <dcterms:modified xsi:type="dcterms:W3CDTF">2022-12-13T04:24:01Z</dcterms:modified>
</cp:coreProperties>
</file>