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Squada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Squada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ece33e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ece33e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ece33e74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ece33e74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ece33e74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ece33e74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ed08888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ed08888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4bddc6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74bddc6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ce33e74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ce33e74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4bddc62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4bddc62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ce33e7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ece33e7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ce33e74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ce33e7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74bddc62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74bddc62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64650" y="813075"/>
            <a:ext cx="6014700" cy="12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93C47D"/>
                </a:solidFill>
                <a:latin typeface="Squada One"/>
                <a:ea typeface="Squada One"/>
                <a:cs typeface="Squada One"/>
                <a:sym typeface="Squada One"/>
              </a:rPr>
              <a:t>Team- 07</a:t>
            </a:r>
            <a:endParaRPr sz="2400">
              <a:solidFill>
                <a:srgbClr val="93C47D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quada One"/>
                <a:ea typeface="Squada One"/>
                <a:cs typeface="Squada One"/>
                <a:sym typeface="Squada One"/>
              </a:rPr>
              <a:t>Generation of English Question Answer Exercises</a:t>
            </a:r>
            <a:endParaRPr sz="24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quada One"/>
                <a:ea typeface="Squada One"/>
                <a:cs typeface="Squada One"/>
                <a:sym typeface="Squada One"/>
              </a:rPr>
              <a:t>from Texts using Transformers based Models</a:t>
            </a:r>
            <a:endParaRPr sz="23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96625" y="2830550"/>
            <a:ext cx="42924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 M ISHTIAK MAHMUD [20301071]	</a:t>
            </a:r>
            <a:endParaRPr b="1" sz="1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976750" y="2830550"/>
            <a:ext cx="44265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RA</a:t>
            </a:r>
            <a:r>
              <a:rPr lang="en" sz="1300">
                <a:solidFill>
                  <a:schemeClr val="dk1"/>
                </a:solidFill>
              </a:rPr>
              <a:t>: Md Humaion Kabir Mehedi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ST</a:t>
            </a:r>
            <a:r>
              <a:rPr lang="en" sz="1300">
                <a:solidFill>
                  <a:schemeClr val="dk1"/>
                </a:solidFill>
              </a:rPr>
              <a:t>: Abid Hossain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05900" y="983975"/>
            <a:ext cx="83682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00">
                <a:latin typeface="Squada One"/>
                <a:ea typeface="Squada One"/>
                <a:cs typeface="Squada One"/>
                <a:sym typeface="Squada One"/>
              </a:rPr>
              <a:t>Thank you</a:t>
            </a:r>
            <a:endParaRPr sz="192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5000" y="283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239025"/>
            <a:ext cx="8368200" cy="3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Explore the use of NLP techniques, specifically neural language models, for generating question/answer exercises from English texts.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Support the teaching of English as a Second Language (ESL) to children by providing beginner-level exercises generated automatically from simple texts.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 study the use of NLP techniques, specifically neural language models, for generating question/answer exercises from English texts.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 generate beginner-level exercises from simple texts for teaching English as a Second Language (ESL) to children.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Automate the generation of high-quality question-answer exercises from texts.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Streamline the exercise creation process for educators and instructional designers.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700"/>
              <a:t>Improve efficiency and save time in creating diverse exercises.</a:t>
            </a:r>
            <a:endParaRPr sz="1700"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Facilitate scalability and consistency in exercise generation.</a:t>
            </a:r>
            <a:endParaRPr/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Overview of Transformer-based Model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Transformer revolutionized natural language processing tasks, enable impressive </a:t>
            </a:r>
            <a:r>
              <a:rPr lang="en"/>
              <a:t>advancements in machine translation, language understanding, text generation.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Transformer architecture stacked encoder-decoder layers, captures contextual dependencies and enables efficient parallel processing.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Leveraging the power of transformer models language representation capabilities can to generate high-quality question-answer exercises.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385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</a:t>
            </a:r>
            <a:r>
              <a:rPr lang="en"/>
              <a:t>ine-tuning the pre-trained BERT model, specifically designed for question-answer exercise generation.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Necessary of data preprocessing steps, including tokenization and input formatting, to prepare the data for training the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training process involves adjusting the model's parameters using the labeled question-answer pairs to optimize its performance for exercise generation.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Exploring the hyperparameter settings and choices made during model training to ensure accurate and effective exercise generation.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385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/>
              <a:t>Accuracy, precision, and recall</a:t>
            </a:r>
            <a:endParaRPr sz="18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/>
              <a:t>Comparison of generated questions and answers with ground truth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272100"/>
            <a:ext cx="83682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865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</a:t>
            </a:r>
            <a:r>
              <a:rPr lang="en"/>
              <a:t>ffectiveness of the transformer-based model in generating high-quality exercises, highlighting its potential for automating the exercise creation process.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Discussing the strengths and weaknesses of the approach and identifying areas for further improvement.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Understanding the performance and limitations of the model.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Benefits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700"/>
              <a:buChar char="❏"/>
            </a:pPr>
            <a:r>
              <a:rPr lang="en"/>
              <a:t>Quick creation of diverse question-answer exercises for educators.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Personalized learning experiences in language learning platforms.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Automated assessment systems for evaluating student knowledge.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Scalability and consistency in exercise generation.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Increased efficiency in educational settings.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Enhanced accessibility for remote and self-paced learning.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Promising results and potential of automated exercise generation.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Time and resource-saving implications for educators.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Future research opportunities for enhancing model performance.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</a:t>
            </a:r>
            <a:r>
              <a:rPr lang="en"/>
              <a:t>vancements in personalized learning experiences.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Potential for scalability and consistency.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Impact on education and assessment.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