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a39730e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a39730e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a39730e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fa39730e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a39730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a39730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a39730e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a39730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a39730e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a39730e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a39730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a39730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a39730e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fa39730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a39730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a39730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fa39730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fa39730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a39730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fa39730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a3973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a3973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39730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39730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39730e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39730e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39730e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39730e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a39730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a39730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fa39730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fa39730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a39730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fa39730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a39730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a39730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fa39730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fa39730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fa39730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fa39730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fa39730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fa39730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fa39730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fa39730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a39730e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fa39730e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a39730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a39730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OOPS 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STUDENT ATTENDANCE SYSTEM</a:t>
            </a:r>
            <a:endParaRPr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VIEWING A CLASS</a:t>
            </a:r>
            <a:endParaRPr u="sng"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class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Loading class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to view all students’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 to view another class.(step 1 if yes)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main menu.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-510" r="510" t="0"/>
          <a:stretch/>
        </p:blipFill>
        <p:spPr>
          <a:xfrm>
            <a:off x="225" y="0"/>
            <a:ext cx="91437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ADDING A NEW CLASS </a:t>
            </a:r>
            <a:endParaRPr u="sng"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the details(branch name, year).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class code based on details for easy and single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optional details(Roll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data of each student one  by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any wrong data entered.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before saving.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 to create other class(step 1 if yes)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main menu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EDIT/REMOVE STUDENT</a:t>
            </a:r>
            <a:endParaRPr u="sng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a student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pre-requisite details.(class code, roll no.)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new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 student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consent.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main menu.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DELETE A CLASS</a:t>
            </a:r>
            <a:endParaRPr u="sng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1.Show all existing classes with their class data(class code, batch,, year, strength).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2.Enter class code to delete.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Verify consent.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Return to main menu.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EDIT PREVIOUS ATTENDANCE</a:t>
            </a:r>
            <a:endParaRPr u="sng"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1.Enter class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2.Enter date(day(only number) in present version).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Enter roll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Change the attendance to opposite.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Option to change other attendance.(step 1 if yes)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Return To Main Menu.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**Future updates will also have option to mark full class absent or present on a date for more options to teacher.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PRINT A CLASS ATTENDANCE</a:t>
            </a:r>
            <a:endParaRPr u="sng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class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all class data or a single student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show the total attendance of student and its percentage.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all a or p for each day in the attendance.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**Future update will also have feature to convert all this data into a excel file so that user can read in a better way.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FUTURE</a:t>
            </a:r>
            <a:endParaRPr b="1"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OF THE </a:t>
            </a:r>
            <a:endParaRPr b="1"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APPLICATION</a:t>
            </a:r>
            <a:endParaRPr b="1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FUTURE UPDATES</a:t>
            </a:r>
            <a:endParaRPr u="sng"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 DBMS to make managing data more efficient and be able to store data as a </a:t>
            </a:r>
            <a:r>
              <a:rPr lang="en"/>
              <a:t>secondary</a:t>
            </a:r>
            <a:r>
              <a:rPr lang="en"/>
              <a:t>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 automatic date input from the </a:t>
            </a:r>
            <a:r>
              <a:rPr lang="en"/>
              <a:t>computer</a:t>
            </a:r>
            <a:r>
              <a:rPr lang="en"/>
              <a:t> </a:t>
            </a:r>
            <a:r>
              <a:rPr lang="en"/>
              <a:t>used</a:t>
            </a:r>
            <a:r>
              <a:rPr lang="en"/>
              <a:t> and bind the attendance </a:t>
            </a:r>
            <a:r>
              <a:rPr lang="en"/>
              <a:t>results</a:t>
            </a:r>
            <a:r>
              <a:rPr lang="en"/>
              <a:t> to that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More options and features to use for the ease of teachers.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 user interface for easy interaction with the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 </a:t>
            </a:r>
            <a:r>
              <a:rPr lang="en"/>
              <a:t>different</a:t>
            </a:r>
            <a:r>
              <a:rPr lang="en"/>
              <a:t> colors to increase readability.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Most imp.of it all, it’s all dynamic now, make a permanent storage to store data even </a:t>
            </a:r>
            <a:r>
              <a:rPr lang="en"/>
              <a:t>after the exit from program.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MORE UPDATES</a:t>
            </a:r>
            <a:endParaRPr u="sng"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Creating a secure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Provide security to avoid attacks and data manipulation by other programs or virus.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Generate a text file or preferable excel sheet with roll no, name, attendance,date and total attendance.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 exception handling to auto -detect already existing classes and other data.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923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828200" y="3694175"/>
            <a:ext cx="31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664725" y="3574300"/>
            <a:ext cx="4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0" y="331270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MADE BY:</a:t>
            </a:r>
            <a:endParaRPr b="1" sz="3100"/>
          </a:p>
        </p:txBody>
      </p:sp>
      <p:sp>
        <p:nvSpPr>
          <p:cNvPr id="202" name="Google Shape;202;p37"/>
          <p:cNvSpPr txBox="1"/>
          <p:nvPr/>
        </p:nvSpPr>
        <p:spPr>
          <a:xfrm>
            <a:off x="0" y="4042900"/>
            <a:ext cx="914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ISHTVEER SINGH BILLING,   CO21325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KHUSHAL,   CO21335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OBJECTIVES</a:t>
            </a:r>
            <a:endParaRPr b="1" u="sng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motive of the project is to keeping data of whole </a:t>
            </a:r>
            <a:r>
              <a:rPr lang="en"/>
              <a:t>class at one place which is easily accessible and help in other areas as well rather than writing it on a register or a hard copy.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record of students in the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attendance record.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 attendance of each student in a list along with their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can easily edit past attendances as students often forget to say ‘present’ when their turn comes.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3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OTHER MODELS</a:t>
            </a:r>
            <a:endParaRPr b="1" u="sng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operated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was based upon students provided with login details they use to login and mark their attendance.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Operated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was based upon a code given by teacher in class through which students can mark their attendance.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FALLACIES OF MODELS</a:t>
            </a:r>
            <a:endParaRPr b="1" u="sng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both of these models, there are high chances of false </a:t>
            </a:r>
            <a:r>
              <a:rPr lang="en"/>
              <a:t>attendance by the student. A student absent can also have access to code through other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Thus this model provides a better alternative and hand total control in the hand of teachers and act like a digital register.</a:t>
            </a:r>
            <a:r>
              <a:rPr lang="en"/>
              <a:t> Thus, there is no </a:t>
            </a:r>
            <a:r>
              <a:rPr lang="en"/>
              <a:t>discrepancies</a:t>
            </a:r>
            <a:r>
              <a:rPr lang="en"/>
              <a:t> in this system of attendance although it may take more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brings teacher a new and safe-secured data storage with true and editable data and secure storage.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FEATURES OF MODEL</a:t>
            </a:r>
            <a:endParaRPr b="1" u="sng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It brings many features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classes, Can be used for whole college or school etc. There is no boundation upon number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there is support to add upto 1000 students total of all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Upto 200 day’s worth of </a:t>
            </a:r>
            <a:r>
              <a:rPr lang="en"/>
              <a:t>attendance</a:t>
            </a:r>
            <a:r>
              <a:rPr lang="en"/>
              <a:t> can be </a:t>
            </a:r>
            <a:r>
              <a:rPr lang="en"/>
              <a:t>stored for each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easy to use for any subject teacher.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require much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skips to the required input rather than alike a form in which we have to move a cursor to go to next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user friendly and to the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 require any pre-requisite skill to operate the program.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9144001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 u="sng"/>
              <a:t>ALGORITHMS </a:t>
            </a:r>
            <a:endParaRPr b="1" sz="39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 u="sng"/>
              <a:t>OF EACH OPTION </a:t>
            </a:r>
            <a:endParaRPr b="1" sz="39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 u="sng"/>
              <a:t>GIVEN IN PROGRAM</a:t>
            </a:r>
            <a:endParaRPr b="1" sz="39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MARKING ATTENDANCE</a:t>
            </a:r>
            <a:endParaRPr u="sng"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1.Enter details to access(only class code).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2.List of all students will 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Mark attendance for each student.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Enter choice to mark other class(go to step 1 if yes).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5.Exit to main menu.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