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382731"/>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593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382731"/>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2024-09-12T06:26:07Z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b5898ff182e341d984040d310071e612</vt:lpwstr>
  </property>
</Properties>
</file>