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5" r:id="rId11"/>
    <p:sldId id="26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8e579e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8e579e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48e579e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48e579e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8e579e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8e579e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48e579e4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48e579e4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48e579e41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48e579e41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48e579e4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48e579e4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48e579e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48e579e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48e579e41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48e579e41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036995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56509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897585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7165034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30531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8/11/2021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71305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8/11/2021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86333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186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3686692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58738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86122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503610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62870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284486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8/11/2021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119180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8/11/2021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7637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8/11/2021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488467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699823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90298CD5-6C1E-4009-B41F-6DF62E31D3BE}" type="datetimeFigureOut">
              <a:rPr lang="en-US" smtClean="0"/>
              <a:pPr/>
              <a:t>8/11/2021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76543961"/>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shu214214/Snake-game"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844C-69EB-4708-8AFE-8D47791DF3B8}"/>
              </a:ext>
            </a:extLst>
          </p:cNvPr>
          <p:cNvSpPr>
            <a:spLocks noGrp="1"/>
          </p:cNvSpPr>
          <p:nvPr>
            <p:ph type="ctrTitle"/>
          </p:nvPr>
        </p:nvSpPr>
        <p:spPr>
          <a:xfrm>
            <a:off x="2038662" y="577121"/>
            <a:ext cx="5516381" cy="1072184"/>
          </a:xfrm>
          <a:solidFill>
            <a:schemeClr val="bg2"/>
          </a:solidFill>
          <a:ln>
            <a:solidFill>
              <a:schemeClr val="accent1"/>
            </a:solidFill>
          </a:ln>
        </p:spPr>
        <p:txBody>
          <a:bodyPr/>
          <a:lstStyle/>
          <a:p>
            <a:r>
              <a:rPr lang="en-IN" dirty="0"/>
              <a:t> </a:t>
            </a:r>
          </a:p>
        </p:txBody>
      </p:sp>
      <p:sp>
        <p:nvSpPr>
          <p:cNvPr id="3" name="Subtitle 2">
            <a:extLst>
              <a:ext uri="{FF2B5EF4-FFF2-40B4-BE49-F238E27FC236}">
                <a16:creationId xmlns:a16="http://schemas.microsoft.com/office/drawing/2014/main" id="{AA4DC9D6-8794-4468-A13B-C2F425E1FCF6}"/>
              </a:ext>
            </a:extLst>
          </p:cNvPr>
          <p:cNvSpPr>
            <a:spLocks noGrp="1"/>
          </p:cNvSpPr>
          <p:nvPr>
            <p:ph type="subTitle" idx="1"/>
          </p:nvPr>
        </p:nvSpPr>
        <p:spPr/>
        <p:txBody>
          <a:bodyPr/>
          <a:lstStyle/>
          <a:p>
            <a:endParaRPr lang="en-IN" dirty="0"/>
          </a:p>
        </p:txBody>
      </p:sp>
      <p:pic>
        <p:nvPicPr>
          <p:cNvPr id="2050" name="Picture 2" descr="176,687 Welcome Sign Stock Photos and Images - 123RF">
            <a:extLst>
              <a:ext uri="{FF2B5EF4-FFF2-40B4-BE49-F238E27FC236}">
                <a16:creationId xmlns:a16="http://schemas.microsoft.com/office/drawing/2014/main" id="{E031BCD6-79B0-4865-8FE3-B53B2FA49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25" y="516072"/>
            <a:ext cx="7322695" cy="420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505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6F42-1D94-4889-A945-9708EF32A113}"/>
              </a:ext>
            </a:extLst>
          </p:cNvPr>
          <p:cNvSpPr>
            <a:spLocks noGrp="1"/>
          </p:cNvSpPr>
          <p:nvPr>
            <p:ph type="title"/>
          </p:nvPr>
        </p:nvSpPr>
        <p:spPr/>
        <p:txBody>
          <a:bodyPr>
            <a:normAutofit fontScale="90000"/>
          </a:bodyPr>
          <a:lstStyle/>
          <a:p>
            <a:r>
              <a:rPr lang="en-US" dirty="0"/>
              <a:t>Any </a:t>
            </a:r>
            <a:r>
              <a:rPr lang="en-US" dirty="0" err="1"/>
              <a:t>querry</a:t>
            </a:r>
            <a:r>
              <a:rPr lang="en-US" dirty="0"/>
              <a:t> </a:t>
            </a:r>
            <a:r>
              <a:rPr lang="en-IN" b="0" i="0" dirty="0">
                <a:solidFill>
                  <a:srgbClr val="202124"/>
                </a:solidFill>
                <a:effectLst/>
                <a:latin typeface="arial" panose="020B0604020202020204" pitchFamily="34" charset="0"/>
              </a:rPr>
              <a:t>? </a:t>
            </a:r>
            <a:endParaRPr lang="en-IN" dirty="0"/>
          </a:p>
        </p:txBody>
      </p:sp>
      <p:sp>
        <p:nvSpPr>
          <p:cNvPr id="3" name="Text Placeholder 2">
            <a:extLst>
              <a:ext uri="{FF2B5EF4-FFF2-40B4-BE49-F238E27FC236}">
                <a16:creationId xmlns:a16="http://schemas.microsoft.com/office/drawing/2014/main" id="{B49A7493-692B-446D-82FE-423F63319618}"/>
              </a:ext>
            </a:extLst>
          </p:cNvPr>
          <p:cNvSpPr>
            <a:spLocks noGrp="1"/>
          </p:cNvSpPr>
          <p:nvPr>
            <p:ph type="body" idx="1"/>
          </p:nvPr>
        </p:nvSpPr>
        <p:spPr>
          <a:xfrm>
            <a:off x="729450" y="2522288"/>
            <a:ext cx="7688700" cy="2261100"/>
          </a:xfrm>
        </p:spPr>
        <p:txBody>
          <a:bodyPr>
            <a:normAutofit/>
          </a:bodyPr>
          <a:lstStyle/>
          <a:p>
            <a:pPr marL="146050" indent="0">
              <a:buNone/>
            </a:pPr>
            <a:r>
              <a:rPr lang="en-IN" sz="2400" dirty="0"/>
              <a:t>.</a:t>
            </a:r>
          </a:p>
        </p:txBody>
      </p:sp>
      <p:pic>
        <p:nvPicPr>
          <p:cNvPr id="1026" name="Picture 2" descr="Free Thinking Images, Download Free Thinking Images png images, Free  ClipArts on Clipart Library">
            <a:extLst>
              <a:ext uri="{FF2B5EF4-FFF2-40B4-BE49-F238E27FC236}">
                <a16:creationId xmlns:a16="http://schemas.microsoft.com/office/drawing/2014/main" id="{566909C6-C460-4424-BEAB-360EDE2E9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203" y="1776334"/>
            <a:ext cx="5373973" cy="318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60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2" name="Google Shape;132;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33" name="Google Shape;133;p21"/>
          <p:cNvPicPr preferRelativeResize="0"/>
          <p:nvPr/>
        </p:nvPicPr>
        <p:blipFill>
          <a:blip r:embed="rId3">
            <a:alphaModFix/>
          </a:blip>
          <a:stretch>
            <a:fillRect/>
          </a:stretch>
        </p:blipFill>
        <p:spPr>
          <a:xfrm>
            <a:off x="0" y="3"/>
            <a:ext cx="9144000" cy="51435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SNAKE GAME</a:t>
            </a:r>
            <a:endParaRP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lvl="0" indent="0" algn="l" rtl="0">
              <a:spcBef>
                <a:spcPts val="0"/>
              </a:spcBef>
              <a:spcAft>
                <a:spcPts val="0"/>
              </a:spcAft>
              <a:buNone/>
            </a:pPr>
            <a:r>
              <a:rPr lang="en-GB" sz="2500" b="0" dirty="0"/>
              <a:t>Made With :HTML</a:t>
            </a:r>
            <a:r>
              <a:rPr lang="en-GB" sz="2500" b="0"/>
              <a:t>, CSS and </a:t>
            </a:r>
            <a:r>
              <a:rPr lang="en-GB" sz="2500" b="0" dirty="0"/>
              <a:t>JAVA SCRIPT</a:t>
            </a:r>
            <a:endParaRPr sz="2500" b="0" dirty="0"/>
          </a:p>
        </p:txBody>
      </p:sp>
      <p:sp>
        <p:nvSpPr>
          <p:cNvPr id="87" name="Google Shape;87;p13"/>
          <p:cNvSpPr txBox="1">
            <a:spLocks noGrp="1"/>
          </p:cNvSpPr>
          <p:nvPr>
            <p:ph type="subTitle" idx="1"/>
          </p:nvPr>
        </p:nvSpPr>
        <p:spPr>
          <a:xfrm>
            <a:off x="729625" y="3172899"/>
            <a:ext cx="7687925" cy="1049779"/>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b="1" dirty="0">
                <a:solidFill>
                  <a:srgbClr val="FF0000"/>
                </a:solidFill>
              </a:rPr>
              <a:t>Made by :      </a:t>
            </a:r>
            <a:r>
              <a:rPr lang="en-GB" dirty="0" err="1"/>
              <a:t>Ishu</a:t>
            </a:r>
            <a:r>
              <a:rPr lang="en-GB" dirty="0"/>
              <a:t> Kumar</a:t>
            </a:r>
            <a:endParaRPr dirty="0"/>
          </a:p>
          <a:p>
            <a:pPr marL="0" lvl="0" indent="0" algn="l" rtl="0">
              <a:spcBef>
                <a:spcPts val="0"/>
              </a:spcBef>
              <a:spcAft>
                <a:spcPts val="0"/>
              </a:spcAft>
              <a:buNone/>
            </a:pPr>
            <a:r>
              <a:rPr lang="en-GB" dirty="0"/>
              <a:t>                        </a:t>
            </a:r>
            <a:r>
              <a:rPr lang="en-GB" dirty="0" err="1"/>
              <a:t>Hritik</a:t>
            </a:r>
            <a:r>
              <a:rPr lang="en-GB" dirty="0"/>
              <a:t> Kumar</a:t>
            </a:r>
          </a:p>
          <a:p>
            <a:pPr marL="0" lvl="0" indent="0" algn="l" rtl="0">
              <a:spcBef>
                <a:spcPts val="0"/>
              </a:spcBef>
              <a:spcAft>
                <a:spcPts val="0"/>
              </a:spcAft>
              <a:buNone/>
            </a:pPr>
            <a:r>
              <a:rPr lang="en-GB" dirty="0"/>
              <a:t>                        </a:t>
            </a:r>
            <a:r>
              <a:rPr lang="en-GB" dirty="0" err="1"/>
              <a:t>Kaushlendra</a:t>
            </a:r>
            <a:r>
              <a:rPr lang="en-GB" dirty="0"/>
              <a:t> Pratap Singh</a:t>
            </a:r>
          </a:p>
          <a:p>
            <a:pPr marL="0" lvl="0" indent="0" algn="l" rtl="0">
              <a:spcBef>
                <a:spcPts val="0"/>
              </a:spcBef>
              <a:spcAft>
                <a:spcPts val="0"/>
              </a:spcAft>
              <a:buNone/>
            </a:pPr>
            <a:r>
              <a:rPr lang="en-GB" dirty="0"/>
              <a:t>                        </a:t>
            </a:r>
            <a:r>
              <a:rPr lang="en-GB" dirty="0" err="1"/>
              <a:t>Kalpit</a:t>
            </a:r>
            <a:r>
              <a:rPr lang="en-GB" dirty="0"/>
              <a:t> Sharma</a:t>
            </a: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80">
                                          <p:stCondLst>
                                            <p:cond delay="0"/>
                                          </p:stCondLst>
                                        </p:cTn>
                                        <p:tgtEl>
                                          <p:spTgt spid="86"/>
                                        </p:tgtEl>
                                      </p:cBhvr>
                                    </p:animEffect>
                                    <p:anim calcmode="lin" valueType="num">
                                      <p:cBhvr>
                                        <p:cTn id="8" dur="1822" tmFilter="0,0; 0.14,0.36; 0.43,0.73; 0.71,0.91; 1.0,1.0">
                                          <p:stCondLst>
                                            <p:cond delay="0"/>
                                          </p:stCondLst>
                                        </p:cTn>
                                        <p:tgtEl>
                                          <p:spTgt spid="8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6"/>
                                        </p:tgtEl>
                                        <p:attrNameLst>
                                          <p:attrName>ppt_y</p:attrName>
                                        </p:attrNameLst>
                                      </p:cBhvr>
                                      <p:tavLst>
                                        <p:tav tm="0" fmla="#ppt_y-sin(pi*$)/81">
                                          <p:val>
                                            <p:fltVal val="0"/>
                                          </p:val>
                                        </p:tav>
                                        <p:tav tm="100000">
                                          <p:val>
                                            <p:fltVal val="1"/>
                                          </p:val>
                                        </p:tav>
                                      </p:tavLst>
                                    </p:anim>
                                    <p:animScale>
                                      <p:cBhvr>
                                        <p:cTn id="13" dur="26">
                                          <p:stCondLst>
                                            <p:cond delay="650"/>
                                          </p:stCondLst>
                                        </p:cTn>
                                        <p:tgtEl>
                                          <p:spTgt spid="86"/>
                                        </p:tgtEl>
                                      </p:cBhvr>
                                      <p:to x="100000" y="60000"/>
                                    </p:animScale>
                                    <p:animScale>
                                      <p:cBhvr>
                                        <p:cTn id="14" dur="166" decel="50000">
                                          <p:stCondLst>
                                            <p:cond delay="676"/>
                                          </p:stCondLst>
                                        </p:cTn>
                                        <p:tgtEl>
                                          <p:spTgt spid="86"/>
                                        </p:tgtEl>
                                      </p:cBhvr>
                                      <p:to x="100000" y="100000"/>
                                    </p:animScale>
                                    <p:animScale>
                                      <p:cBhvr>
                                        <p:cTn id="15" dur="26">
                                          <p:stCondLst>
                                            <p:cond delay="1312"/>
                                          </p:stCondLst>
                                        </p:cTn>
                                        <p:tgtEl>
                                          <p:spTgt spid="86"/>
                                        </p:tgtEl>
                                      </p:cBhvr>
                                      <p:to x="100000" y="80000"/>
                                    </p:animScale>
                                    <p:animScale>
                                      <p:cBhvr>
                                        <p:cTn id="16" dur="166" decel="50000">
                                          <p:stCondLst>
                                            <p:cond delay="1338"/>
                                          </p:stCondLst>
                                        </p:cTn>
                                        <p:tgtEl>
                                          <p:spTgt spid="86"/>
                                        </p:tgtEl>
                                      </p:cBhvr>
                                      <p:to x="100000" y="100000"/>
                                    </p:animScale>
                                    <p:animScale>
                                      <p:cBhvr>
                                        <p:cTn id="17" dur="26">
                                          <p:stCondLst>
                                            <p:cond delay="1642"/>
                                          </p:stCondLst>
                                        </p:cTn>
                                        <p:tgtEl>
                                          <p:spTgt spid="86"/>
                                        </p:tgtEl>
                                      </p:cBhvr>
                                      <p:to x="100000" y="90000"/>
                                    </p:animScale>
                                    <p:animScale>
                                      <p:cBhvr>
                                        <p:cTn id="18" dur="166" decel="50000">
                                          <p:stCondLst>
                                            <p:cond delay="1668"/>
                                          </p:stCondLst>
                                        </p:cTn>
                                        <p:tgtEl>
                                          <p:spTgt spid="86"/>
                                        </p:tgtEl>
                                      </p:cBhvr>
                                      <p:to x="100000" y="100000"/>
                                    </p:animScale>
                                    <p:animScale>
                                      <p:cBhvr>
                                        <p:cTn id="19" dur="26">
                                          <p:stCondLst>
                                            <p:cond delay="1808"/>
                                          </p:stCondLst>
                                        </p:cTn>
                                        <p:tgtEl>
                                          <p:spTgt spid="86"/>
                                        </p:tgtEl>
                                      </p:cBhvr>
                                      <p:to x="100000" y="95000"/>
                                    </p:animScale>
                                    <p:animScale>
                                      <p:cBhvr>
                                        <p:cTn id="20" dur="166" decel="50000">
                                          <p:stCondLst>
                                            <p:cond delay="1834"/>
                                          </p:stCondLst>
                                        </p:cTn>
                                        <p:tgtEl>
                                          <p:spTgt spid="8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7">
                                            <p:txEl>
                                              <p:pRg st="0" end="0"/>
                                            </p:txEl>
                                          </p:spTgt>
                                        </p:tgtEl>
                                        <p:attrNameLst>
                                          <p:attrName>style.visibility</p:attrName>
                                        </p:attrNameLst>
                                      </p:cBhvr>
                                      <p:to>
                                        <p:strVal val="visible"/>
                                      </p:to>
                                    </p:set>
                                    <p:animEffect transition="in" filter="barn(inVertical)">
                                      <p:cBhvr>
                                        <p:cTn id="25" dur="500"/>
                                        <p:tgtEl>
                                          <p:spTgt spid="87">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87">
                                            <p:txEl>
                                              <p:pRg st="1" end="1"/>
                                            </p:txEl>
                                          </p:spTgt>
                                        </p:tgtEl>
                                        <p:attrNameLst>
                                          <p:attrName>style.visibility</p:attrName>
                                        </p:attrNameLst>
                                      </p:cBhvr>
                                      <p:to>
                                        <p:strVal val="visible"/>
                                      </p:to>
                                    </p:set>
                                    <p:animEffect transition="in" filter="barn(inVertical)">
                                      <p:cBhvr>
                                        <p:cTn id="28" dur="500"/>
                                        <p:tgtEl>
                                          <p:spTgt spid="87">
                                            <p:txEl>
                                              <p:pRg st="1" end="1"/>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87">
                                            <p:txEl>
                                              <p:pRg st="2" end="2"/>
                                            </p:txEl>
                                          </p:spTgt>
                                        </p:tgtEl>
                                        <p:attrNameLst>
                                          <p:attrName>style.visibility</p:attrName>
                                        </p:attrNameLst>
                                      </p:cBhvr>
                                      <p:to>
                                        <p:strVal val="visible"/>
                                      </p:to>
                                    </p:set>
                                    <p:animEffect transition="in" filter="barn(inVertical)">
                                      <p:cBhvr>
                                        <p:cTn id="31" dur="500"/>
                                        <p:tgtEl>
                                          <p:spTgt spid="87">
                                            <p:txEl>
                                              <p:pRg st="2" end="2"/>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87">
                                            <p:txEl>
                                              <p:pRg st="3" end="3"/>
                                            </p:txEl>
                                          </p:spTgt>
                                        </p:tgtEl>
                                        <p:attrNameLst>
                                          <p:attrName>style.visibility</p:attrName>
                                        </p:attrNameLst>
                                      </p:cBhvr>
                                      <p:to>
                                        <p:strVal val="visible"/>
                                      </p:to>
                                    </p:set>
                                    <p:animEffect transition="in" filter="barn(inVertical)">
                                      <p:cBhvr>
                                        <p:cTn id="34" dur="500"/>
                                        <p:tgtEl>
                                          <p:spTgt spid="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36983" y="64055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n w="22225">
                  <a:solidFill>
                    <a:schemeClr val="accent2"/>
                  </a:solidFill>
                  <a:prstDash val="solid"/>
                </a:ln>
                <a:solidFill>
                  <a:schemeClr val="accent2">
                    <a:lumMod val="40000"/>
                    <a:lumOff val="60000"/>
                  </a:schemeClr>
                </a:solidFill>
              </a:rPr>
              <a:t>                                     Abstract</a:t>
            </a:r>
            <a:endParaRPr b="1" dirty="0">
              <a:ln w="22225">
                <a:solidFill>
                  <a:schemeClr val="accent2"/>
                </a:solidFill>
                <a:prstDash val="solid"/>
              </a:ln>
              <a:solidFill>
                <a:schemeClr val="accent2">
                  <a:lumMod val="40000"/>
                  <a:lumOff val="60000"/>
                </a:schemeClr>
              </a:solidFill>
            </a:endParaRPr>
          </a:p>
        </p:txBody>
      </p:sp>
      <p:sp>
        <p:nvSpPr>
          <p:cNvPr id="93" name="Google Shape;93;p14"/>
          <p:cNvSpPr txBox="1">
            <a:spLocks noGrp="1"/>
          </p:cNvSpPr>
          <p:nvPr>
            <p:ph type="body" idx="1"/>
          </p:nvPr>
        </p:nvSpPr>
        <p:spPr>
          <a:xfrm>
            <a:off x="636983" y="1359684"/>
            <a:ext cx="7688700" cy="2261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dirty="0">
                <a:solidFill>
                  <a:srgbClr val="FFC000"/>
                </a:solidFill>
                <a:latin typeface="Times New Roman"/>
                <a:ea typeface="Times New Roman"/>
                <a:cs typeface="Times New Roman"/>
                <a:sym typeface="Times New Roman"/>
              </a:rPr>
              <a:t>The modern web has quickly become a viable platform not only for creating stunning, high quality games, but also for distributing those games. </a:t>
            </a:r>
            <a:endParaRPr sz="1200" dirty="0">
              <a:solidFill>
                <a:srgbClr val="FFC000"/>
              </a:solidFill>
              <a:latin typeface="Times New Roman"/>
              <a:ea typeface="Times New Roman"/>
              <a:cs typeface="Times New Roman"/>
              <a:sym typeface="Times New Roman"/>
            </a:endParaRPr>
          </a:p>
          <a:p>
            <a:pPr marL="0" lvl="0" indent="0" algn="just" rtl="0">
              <a:lnSpc>
                <a:spcPct val="150000"/>
              </a:lnSpc>
              <a:spcBef>
                <a:spcPts val="1800"/>
              </a:spcBef>
              <a:spcAft>
                <a:spcPts val="0"/>
              </a:spcAft>
              <a:buClr>
                <a:schemeClr val="dk1"/>
              </a:buClr>
              <a:buSzPts val="1100"/>
              <a:buFont typeface="Arial"/>
              <a:buNone/>
            </a:pPr>
            <a:r>
              <a:rPr lang="en-GB" sz="1200" dirty="0">
                <a:solidFill>
                  <a:srgbClr val="FFC000"/>
                </a:solidFill>
                <a:latin typeface="Times New Roman"/>
                <a:ea typeface="Times New Roman"/>
                <a:cs typeface="Times New Roman"/>
                <a:sym typeface="Times New Roman"/>
              </a:rPr>
              <a:t>The range of games that can be created is on par with desktop and native OS counterparts. With modern Web technologies and a recent browser, it's entirely possible to make stunning, top-notch games for the Web. And we're not talking about simple card games or multiplayer social games that have in the olden days been done using Flash. We're talking about 3D action shooters, RPGs, and more. Thanks to massive performance improvements in JavaScript just-in-time compiler technology and new APIs, you can build games that run in the browser (or on HTML5-powered devices like those based on Firefox OS) without making compromises.</a:t>
            </a:r>
            <a:endParaRPr sz="1200" dirty="0">
              <a:solidFill>
                <a:srgbClr val="FFC000"/>
              </a:solidFill>
              <a:latin typeface="Times New Roman"/>
              <a:ea typeface="Times New Roman"/>
              <a:cs typeface="Times New Roman"/>
              <a:sym typeface="Times New Roman"/>
            </a:endParaRPr>
          </a:p>
          <a:p>
            <a:pPr marL="0" lvl="0" indent="0" algn="just" rtl="0">
              <a:lnSpc>
                <a:spcPct val="150000"/>
              </a:lnSpc>
              <a:spcBef>
                <a:spcPts val="1800"/>
              </a:spcBef>
              <a:spcAft>
                <a:spcPts val="0"/>
              </a:spcAft>
              <a:buClr>
                <a:schemeClr val="dk1"/>
              </a:buClr>
              <a:buSzPts val="1100"/>
              <a:buFont typeface="Arial"/>
              <a:buNone/>
            </a:pPr>
            <a:r>
              <a:rPr lang="en-GB" sz="1200" dirty="0">
                <a:solidFill>
                  <a:srgbClr val="FFC000"/>
                </a:solidFill>
                <a:latin typeface="Times New Roman"/>
                <a:ea typeface="Times New Roman"/>
                <a:cs typeface="Times New Roman"/>
                <a:sym typeface="Times New Roman"/>
              </a:rPr>
              <a:t>And we started our journey in game development by developing the basic snake game.</a:t>
            </a:r>
            <a:endParaRPr sz="1200" dirty="0">
              <a:solidFill>
                <a:srgbClr val="FFC000"/>
              </a:solidFill>
              <a:latin typeface="Times New Roman"/>
              <a:ea typeface="Times New Roman"/>
              <a:cs typeface="Times New Roman"/>
              <a:sym typeface="Times New Roman"/>
            </a:endParaRPr>
          </a:p>
          <a:p>
            <a:pPr marL="0" lvl="0" indent="0" algn="l" rtl="0">
              <a:spcBef>
                <a:spcPts val="1800"/>
              </a:spcBef>
              <a:spcAft>
                <a:spcPts val="1200"/>
              </a:spcAft>
              <a:buNone/>
            </a:pPr>
            <a:endParaRPr sz="12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2"/>
                                        </p:tgtEl>
                                      </p:cBhvr>
                                    </p:animEffect>
                                    <p:animScale>
                                      <p:cBhvr>
                                        <p:cTn id="7" dur="250" autoRev="1" fill="hold"/>
                                        <p:tgtEl>
                                          <p:spTgt spid="9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3">
                                            <p:txEl>
                                              <p:pRg st="0" end="0"/>
                                            </p:txEl>
                                          </p:spTgt>
                                        </p:tgtEl>
                                        <p:attrNameLst>
                                          <p:attrName>style.visibility</p:attrName>
                                        </p:attrNameLst>
                                      </p:cBhvr>
                                      <p:to>
                                        <p:strVal val="visible"/>
                                      </p:to>
                                    </p:set>
                                    <p:anim calcmode="lin" valueType="num">
                                      <p:cBhvr additive="base">
                                        <p:cTn id="12" dur="500" fill="hold"/>
                                        <p:tgtEl>
                                          <p:spTgt spid="9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3">
                                            <p:txEl>
                                              <p:pRg st="1" end="1"/>
                                            </p:txEl>
                                          </p:spTgt>
                                        </p:tgtEl>
                                        <p:attrNameLst>
                                          <p:attrName>style.visibility</p:attrName>
                                        </p:attrNameLst>
                                      </p:cBhvr>
                                      <p:to>
                                        <p:strVal val="visible"/>
                                      </p:to>
                                    </p:set>
                                    <p:anim calcmode="lin" valueType="num">
                                      <p:cBhvr additive="base">
                                        <p:cTn id="16" dur="500" fill="hold"/>
                                        <p:tgtEl>
                                          <p:spTgt spid="9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3">
                                            <p:txEl>
                                              <p:pRg st="2" end="2"/>
                                            </p:txEl>
                                          </p:spTgt>
                                        </p:tgtEl>
                                        <p:attrNameLst>
                                          <p:attrName>style.visibility</p:attrName>
                                        </p:attrNameLst>
                                      </p:cBhvr>
                                      <p:to>
                                        <p:strVal val="visible"/>
                                      </p:to>
                                    </p:set>
                                    <p:anim calcmode="lin" valueType="num">
                                      <p:cBhvr additive="base">
                                        <p:cTn id="20" dur="500" fill="hold"/>
                                        <p:tgtEl>
                                          <p:spTgt spid="9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39198"/>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n w="22225">
                  <a:solidFill>
                    <a:schemeClr val="accent2"/>
                  </a:solidFill>
                  <a:prstDash val="solid"/>
                </a:ln>
                <a:solidFill>
                  <a:schemeClr val="accent2">
                    <a:lumMod val="40000"/>
                    <a:lumOff val="60000"/>
                  </a:schemeClr>
                </a:solidFill>
              </a:rPr>
              <a:t>Introduction</a:t>
            </a:r>
            <a:endParaRPr b="1" dirty="0">
              <a:ln w="22225">
                <a:solidFill>
                  <a:schemeClr val="accent2"/>
                </a:solidFill>
                <a:prstDash val="solid"/>
              </a:ln>
              <a:solidFill>
                <a:schemeClr val="accent2">
                  <a:lumMod val="40000"/>
                  <a:lumOff val="60000"/>
                </a:schemeClr>
              </a:solidFill>
            </a:endParaRPr>
          </a:p>
        </p:txBody>
      </p:sp>
      <p:sp>
        <p:nvSpPr>
          <p:cNvPr id="99" name="Google Shape;99;p15"/>
          <p:cNvSpPr txBox="1">
            <a:spLocks noGrp="1"/>
          </p:cNvSpPr>
          <p:nvPr>
            <p:ph type="body" idx="1"/>
          </p:nvPr>
        </p:nvSpPr>
        <p:spPr>
          <a:xfrm>
            <a:off x="678064" y="1955585"/>
            <a:ext cx="7688700" cy="22611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935"/>
              <a:buFont typeface="Arial"/>
              <a:buNone/>
            </a:pPr>
            <a:r>
              <a:rPr lang="en-GB" sz="1400" dirty="0">
                <a:solidFill>
                  <a:schemeClr val="dk1"/>
                </a:solidFill>
                <a:highlight>
                  <a:schemeClr val="lt1"/>
                </a:highlight>
                <a:latin typeface="Times New Roman"/>
                <a:ea typeface="Times New Roman"/>
                <a:cs typeface="Times New Roman"/>
                <a:sym typeface="Times New Roman"/>
              </a:rPr>
              <a:t>In this project or the game we made a snake game for desktop by using HTML , CSS , Java Script. In this game we tried to copy the game which was played in older times in the keypad mobile with a little better graphics and better colours. </a:t>
            </a:r>
            <a:endParaRPr sz="1400" dirty="0">
              <a:solidFill>
                <a:schemeClr val="dk1"/>
              </a:solidFill>
              <a:highlight>
                <a:schemeClr val="lt1"/>
              </a:highlight>
              <a:latin typeface="Times New Roman"/>
              <a:ea typeface="Times New Roman"/>
              <a:cs typeface="Times New Roman"/>
              <a:sym typeface="Times New Roman"/>
            </a:endParaRPr>
          </a:p>
          <a:p>
            <a:pPr marL="0" lvl="0" indent="0" algn="l" rtl="0">
              <a:lnSpc>
                <a:spcPct val="130000"/>
              </a:lnSpc>
              <a:spcBef>
                <a:spcPts val="1800"/>
              </a:spcBef>
              <a:spcAft>
                <a:spcPts val="0"/>
              </a:spcAft>
              <a:buClr>
                <a:schemeClr val="dk1"/>
              </a:buClr>
              <a:buSzPts val="935"/>
              <a:buFont typeface="Arial"/>
              <a:buNone/>
            </a:pPr>
            <a:r>
              <a:rPr lang="en-GB" sz="1400" dirty="0">
                <a:solidFill>
                  <a:schemeClr val="dk1"/>
                </a:solidFill>
                <a:highlight>
                  <a:schemeClr val="lt1"/>
                </a:highlight>
                <a:latin typeface="Times New Roman"/>
                <a:ea typeface="Times New Roman"/>
                <a:cs typeface="Times New Roman"/>
                <a:sym typeface="Times New Roman"/>
              </a:rPr>
              <a:t>In the game of Snake, the player uses the arrow keys to move a "snake" around the board. As the snake finds food, it eats the food, and thereby grows larger. The game ends when the snake either moves off the screen or moves into itself. The goal is to make the snake as large as possible before that happens.</a:t>
            </a:r>
            <a:endParaRPr sz="1400" dirty="0">
              <a:solidFill>
                <a:schemeClr val="dk1"/>
              </a:solidFill>
              <a:highlight>
                <a:schemeClr val="lt1"/>
              </a:highlight>
              <a:latin typeface="Times New Roman"/>
              <a:ea typeface="Times New Roman"/>
              <a:cs typeface="Times New Roman"/>
              <a:sym typeface="Times New Roman"/>
            </a:endParaRPr>
          </a:p>
          <a:p>
            <a:pPr marL="0" lvl="0" indent="0" algn="l" rtl="0">
              <a:lnSpc>
                <a:spcPct val="130000"/>
              </a:lnSpc>
              <a:spcBef>
                <a:spcPts val="1800"/>
              </a:spcBef>
              <a:spcAft>
                <a:spcPts val="0"/>
              </a:spcAft>
              <a:buClr>
                <a:schemeClr val="dk1"/>
              </a:buClr>
              <a:buSzPts val="935"/>
              <a:buFont typeface="Arial"/>
              <a:buNone/>
            </a:pPr>
            <a:r>
              <a:rPr lang="en-GB" sz="1400" dirty="0">
                <a:solidFill>
                  <a:schemeClr val="dk1"/>
                </a:solidFill>
                <a:highlight>
                  <a:schemeClr val="lt1"/>
                </a:highlight>
                <a:latin typeface="Times New Roman"/>
                <a:ea typeface="Times New Roman"/>
                <a:cs typeface="Times New Roman"/>
                <a:sym typeface="Times New Roman"/>
              </a:rPr>
              <a:t>It also show the score made my the player as well as the high score of the player.</a:t>
            </a:r>
            <a:endParaRPr sz="1400" dirty="0">
              <a:solidFill>
                <a:schemeClr val="dk1"/>
              </a:solidFill>
              <a:highlight>
                <a:schemeClr val="lt1"/>
              </a:highlight>
              <a:latin typeface="Times New Roman"/>
              <a:ea typeface="Times New Roman"/>
              <a:cs typeface="Times New Roman"/>
              <a:sym typeface="Times New Roman"/>
            </a:endParaRPr>
          </a:p>
          <a:p>
            <a:pPr marL="0" lvl="0" indent="0" algn="l" rtl="0">
              <a:lnSpc>
                <a:spcPct val="95000"/>
              </a:lnSpc>
              <a:spcBef>
                <a:spcPts val="1800"/>
              </a:spcBef>
              <a:spcAft>
                <a:spcPts val="1200"/>
              </a:spcAft>
              <a:buSzPts val="935"/>
              <a:buNone/>
            </a:pPr>
            <a:endParaRPr sz="1400" dirty="0">
              <a:highlight>
                <a:schemeClr val="lt1"/>
              </a:highligh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 calcmode="lin" valueType="num">
                                      <p:cBhvr additive="base">
                                        <p:cTn id="7" dur="500" fill="hold"/>
                                        <p:tgtEl>
                                          <p:spTgt spid="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anim calcmode="lin" valueType="num">
                                      <p:cBhvr additive="base">
                                        <p:cTn id="11" dur="500" fill="hold"/>
                                        <p:tgtEl>
                                          <p:spTgt spid="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anim calcmode="lin" valueType="num">
                                      <p:cBhvr additive="base">
                                        <p:cTn id="15" dur="500" fill="hold"/>
                                        <p:tgtEl>
                                          <p:spTgt spid="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8" presetClass="emph" presetSubtype="0" fill="hold" grpId="0" nodeType="clickEffect">
                                  <p:stCondLst>
                                    <p:cond delay="0"/>
                                  </p:stCondLst>
                                  <p:iterate type="lt">
                                    <p:tmPct val="4000"/>
                                  </p:iterate>
                                  <p:childTnLst>
                                    <p:set>
                                      <p:cBhvr override="childStyle">
                                        <p:cTn id="20" dur="500" fill="hold"/>
                                        <p:tgtEl>
                                          <p:spTgt spid="98"/>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0" y="0"/>
            <a:ext cx="9133884"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152400" y="152400"/>
            <a:ext cx="8991600" cy="50633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body" idx="1"/>
          </p:nvPr>
        </p:nvSpPr>
        <p:spPr>
          <a:xfrm>
            <a:off x="727650" y="1412075"/>
            <a:ext cx="7688700" cy="2918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2600" b="1" dirty="0">
                <a:solidFill>
                  <a:schemeClr val="accent1">
                    <a:lumMod val="40000"/>
                    <a:lumOff val="60000"/>
                  </a:schemeClr>
                </a:solidFill>
                <a:latin typeface="Raleway"/>
                <a:ea typeface="Raleway"/>
                <a:cs typeface="Raleway"/>
                <a:sym typeface="Raleway"/>
              </a:rPr>
              <a:t>When will Snake die </a:t>
            </a:r>
            <a:endParaRPr sz="1600" dirty="0">
              <a:solidFill>
                <a:schemeClr val="accent1">
                  <a:lumMod val="40000"/>
                  <a:lumOff val="60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GB" sz="1600" dirty="0">
                <a:solidFill>
                  <a:schemeClr val="dk1"/>
                </a:solidFill>
                <a:latin typeface="Times New Roman"/>
                <a:ea typeface="Times New Roman"/>
                <a:cs typeface="Times New Roman"/>
                <a:sym typeface="Times New Roman"/>
              </a:rPr>
              <a:t>When Snake will get stuck into itself  or get stuck with wall or border.</a:t>
            </a:r>
            <a:endParaRPr sz="16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1600" dirty="0">
                <a:solidFill>
                  <a:schemeClr val="accent1">
                    <a:lumMod val="40000"/>
                    <a:lumOff val="60000"/>
                  </a:schemeClr>
                </a:solidFill>
                <a:latin typeface="Times New Roman"/>
                <a:ea typeface="Times New Roman"/>
                <a:cs typeface="Times New Roman"/>
                <a:sym typeface="Times New Roman"/>
              </a:rPr>
              <a:t> </a:t>
            </a:r>
            <a:r>
              <a:rPr lang="en-GB" sz="2600" b="1" dirty="0">
                <a:solidFill>
                  <a:schemeClr val="accent1">
                    <a:lumMod val="40000"/>
                    <a:lumOff val="60000"/>
                  </a:schemeClr>
                </a:solidFill>
                <a:latin typeface="Raleway"/>
                <a:ea typeface="Raleway"/>
                <a:cs typeface="Raleway"/>
                <a:sym typeface="Raleway"/>
              </a:rPr>
              <a:t>How to score point</a:t>
            </a:r>
            <a:endParaRPr sz="2600" b="1" dirty="0">
              <a:solidFill>
                <a:schemeClr val="accent1">
                  <a:lumMod val="40000"/>
                  <a:lumOff val="60000"/>
                </a:schemeClr>
              </a:solidFill>
              <a:latin typeface="Raleway"/>
              <a:ea typeface="Raleway"/>
              <a:cs typeface="Raleway"/>
              <a:sym typeface="Raleway"/>
            </a:endParaRPr>
          </a:p>
          <a:p>
            <a:pPr marL="0" lvl="0" indent="0" algn="l" rtl="0">
              <a:spcBef>
                <a:spcPts val="1200"/>
              </a:spcBef>
              <a:spcAft>
                <a:spcPts val="1200"/>
              </a:spcAft>
              <a:buNone/>
            </a:pPr>
            <a:r>
              <a:rPr lang="en-GB" sz="1600" dirty="0">
                <a:solidFill>
                  <a:schemeClr val="dk1"/>
                </a:solidFill>
                <a:latin typeface="Times New Roman"/>
                <a:ea typeface="Times New Roman"/>
                <a:cs typeface="Times New Roman"/>
                <a:sym typeface="Times New Roman"/>
              </a:rPr>
              <a:t>The Snake will score by Eating the given food 1 point will add </a:t>
            </a:r>
            <a:endParaRPr sz="2600" b="1" dirty="0">
              <a:solidFill>
                <a:schemeClr val="dk2"/>
              </a:solidFill>
              <a:latin typeface="Raleway"/>
              <a:ea typeface="Raleway"/>
              <a:cs typeface="Raleway"/>
              <a:sym typeface="Raleway"/>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barn(inVertical)">
                                      <p:cBhvr>
                                        <p:cTn id="7" dur="5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4">
                                            <p:txEl>
                                              <p:pRg st="2" end="2"/>
                                            </p:txEl>
                                          </p:spTgt>
                                        </p:tgtEl>
                                        <p:attrNameLst>
                                          <p:attrName>style.visibility</p:attrName>
                                        </p:attrNameLst>
                                      </p:cBhvr>
                                      <p:to>
                                        <p:strVal val="visible"/>
                                      </p:to>
                                    </p:set>
                                    <p:animEffect transition="in" filter="barn(inVertical)">
                                      <p:cBhvr>
                                        <p:cTn id="12" dur="500"/>
                                        <p:tgtEl>
                                          <p:spTgt spid="1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accent1">
                    <a:lumMod val="40000"/>
                    <a:lumOff val="60000"/>
                  </a:schemeClr>
                </a:solidFill>
              </a:rPr>
              <a:t>Working of Snake Game</a:t>
            </a:r>
            <a:endParaRPr dirty="0">
              <a:solidFill>
                <a:schemeClr val="accent1">
                  <a:lumMod val="40000"/>
                  <a:lumOff val="60000"/>
                </a:schemeClr>
              </a:solidFill>
            </a:endParaRPr>
          </a:p>
        </p:txBody>
      </p:sp>
      <p:sp>
        <p:nvSpPr>
          <p:cNvPr id="120" name="Google Shape;120;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dirty="0">
                <a:solidFill>
                  <a:schemeClr val="dk1"/>
                </a:solidFill>
                <a:highlight>
                  <a:schemeClr val="lt1"/>
                </a:highlight>
              </a:rPr>
              <a:t>By using right arrow key the snake will move right.</a:t>
            </a:r>
            <a:endParaRPr sz="1400" dirty="0">
              <a:solidFill>
                <a:schemeClr val="dk1"/>
              </a:solidFill>
              <a:highlight>
                <a:schemeClr val="lt1"/>
              </a:highlight>
            </a:endParaRPr>
          </a:p>
          <a:p>
            <a:pPr marL="0" lvl="0" indent="0" algn="l" rtl="0">
              <a:spcBef>
                <a:spcPts val="1200"/>
              </a:spcBef>
              <a:spcAft>
                <a:spcPts val="0"/>
              </a:spcAft>
              <a:buNone/>
            </a:pPr>
            <a:r>
              <a:rPr lang="en-GB" sz="1400" dirty="0">
                <a:solidFill>
                  <a:schemeClr val="dk1"/>
                </a:solidFill>
                <a:highlight>
                  <a:schemeClr val="lt1"/>
                </a:highlight>
              </a:rPr>
              <a:t>By using left arrow key the snake will move left.</a:t>
            </a:r>
            <a:endParaRPr sz="1400" dirty="0">
              <a:solidFill>
                <a:schemeClr val="dk1"/>
              </a:solidFill>
              <a:highlight>
                <a:schemeClr val="lt1"/>
              </a:highlight>
            </a:endParaRPr>
          </a:p>
          <a:p>
            <a:pPr marL="0" lvl="0" indent="0" algn="l" rtl="0">
              <a:spcBef>
                <a:spcPts val="1200"/>
              </a:spcBef>
              <a:spcAft>
                <a:spcPts val="0"/>
              </a:spcAft>
              <a:buNone/>
            </a:pPr>
            <a:r>
              <a:rPr lang="en-GB" sz="1400" dirty="0">
                <a:solidFill>
                  <a:schemeClr val="dk1"/>
                </a:solidFill>
                <a:highlight>
                  <a:schemeClr val="lt1"/>
                </a:highlight>
              </a:rPr>
              <a:t>By using down arrow key the snake will move down.</a:t>
            </a:r>
            <a:endParaRPr sz="1400" dirty="0">
              <a:solidFill>
                <a:schemeClr val="dk1"/>
              </a:solidFill>
              <a:highlight>
                <a:schemeClr val="lt1"/>
              </a:highlight>
            </a:endParaRPr>
          </a:p>
          <a:p>
            <a:pPr marL="0" lvl="0" indent="0" algn="l" rtl="0">
              <a:spcBef>
                <a:spcPts val="1200"/>
              </a:spcBef>
              <a:spcAft>
                <a:spcPts val="1200"/>
              </a:spcAft>
              <a:buNone/>
            </a:pPr>
            <a:r>
              <a:rPr lang="en-GB" sz="1400" dirty="0">
                <a:solidFill>
                  <a:schemeClr val="dk1"/>
                </a:solidFill>
                <a:highlight>
                  <a:schemeClr val="lt1"/>
                </a:highlight>
              </a:rPr>
              <a:t>By using up arrow key the snake will move up.</a:t>
            </a:r>
            <a:endParaRPr sz="1400" dirty="0">
              <a:solidFill>
                <a:schemeClr val="dk1"/>
              </a:solidFill>
              <a:highlight>
                <a:schemeClr val="lt1"/>
              </a:highlight>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19"/>
                                        </p:tgtEl>
                                        <p:attrNameLst>
                                          <p:attrName>style.color</p:attrName>
                                        </p:attrNameLst>
                                      </p:cBhvr>
                                      <p:by>
                                        <p:hsl h="7200000" s="0" l="0"/>
                                      </p:by>
                                    </p:animClr>
                                    <p:animClr clrSpc="hsl" dir="cw">
                                      <p:cBhvr>
                                        <p:cTn id="7" dur="500" fill="hold"/>
                                        <p:tgtEl>
                                          <p:spTgt spid="119"/>
                                        </p:tgtEl>
                                        <p:attrNameLst>
                                          <p:attrName>fillcolor</p:attrName>
                                        </p:attrNameLst>
                                      </p:cBhvr>
                                      <p:by>
                                        <p:hsl h="7200000" s="0" l="0"/>
                                      </p:by>
                                    </p:animClr>
                                    <p:animClr clrSpc="hsl" dir="cw">
                                      <p:cBhvr>
                                        <p:cTn id="8" dur="500" fill="hold"/>
                                        <p:tgtEl>
                                          <p:spTgt spid="119"/>
                                        </p:tgtEl>
                                        <p:attrNameLst>
                                          <p:attrName>stroke.color</p:attrName>
                                        </p:attrNameLst>
                                      </p:cBhvr>
                                      <p:by>
                                        <p:hsl h="7200000" s="0" l="0"/>
                                      </p:by>
                                    </p:animClr>
                                    <p:set>
                                      <p:cBhvr>
                                        <p:cTn id="9" dur="500" fill="hold"/>
                                        <p:tgtEl>
                                          <p:spTgt spid="11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120">
                                            <p:txEl>
                                              <p:pRg st="0" end="0"/>
                                            </p:txEl>
                                          </p:spTgt>
                                        </p:tgtEl>
                                        <p:attrNameLst>
                                          <p:attrName>ppt_x</p:attrName>
                                          <p:attrName>ppt_y</p:attrName>
                                        </p:attrNameLst>
                                      </p:cBhvr>
                                    </p:animMotion>
                                    <p:animRot by="1500000">
                                      <p:cBhvr>
                                        <p:cTn id="14" dur="125" fill="hold">
                                          <p:stCondLst>
                                            <p:cond delay="0"/>
                                          </p:stCondLst>
                                        </p:cTn>
                                        <p:tgtEl>
                                          <p:spTgt spid="120">
                                            <p:txEl>
                                              <p:pRg st="0" end="0"/>
                                            </p:txEl>
                                          </p:spTgt>
                                        </p:tgtEl>
                                        <p:attrNameLst>
                                          <p:attrName>r</p:attrName>
                                        </p:attrNameLst>
                                      </p:cBhvr>
                                    </p:animRot>
                                    <p:animRot by="-1500000">
                                      <p:cBhvr>
                                        <p:cTn id="15" dur="125" fill="hold">
                                          <p:stCondLst>
                                            <p:cond delay="125"/>
                                          </p:stCondLst>
                                        </p:cTn>
                                        <p:tgtEl>
                                          <p:spTgt spid="120">
                                            <p:txEl>
                                              <p:pRg st="0" end="0"/>
                                            </p:txEl>
                                          </p:spTgt>
                                        </p:tgtEl>
                                        <p:attrNameLst>
                                          <p:attrName>r</p:attrName>
                                        </p:attrNameLst>
                                      </p:cBhvr>
                                    </p:animRot>
                                    <p:animRot by="-1500000">
                                      <p:cBhvr>
                                        <p:cTn id="16" dur="125" fill="hold">
                                          <p:stCondLst>
                                            <p:cond delay="250"/>
                                          </p:stCondLst>
                                        </p:cTn>
                                        <p:tgtEl>
                                          <p:spTgt spid="120">
                                            <p:txEl>
                                              <p:pRg st="0" end="0"/>
                                            </p:txEl>
                                          </p:spTgt>
                                        </p:tgtEl>
                                        <p:attrNameLst>
                                          <p:attrName>r</p:attrName>
                                        </p:attrNameLst>
                                      </p:cBhvr>
                                    </p:animRot>
                                    <p:animRot by="1500000">
                                      <p:cBhvr>
                                        <p:cTn id="17" dur="125" fill="hold">
                                          <p:stCondLst>
                                            <p:cond delay="375"/>
                                          </p:stCondLst>
                                        </p:cTn>
                                        <p:tgtEl>
                                          <p:spTgt spid="120">
                                            <p:txEl>
                                              <p:pRg st="0" end="0"/>
                                            </p:txEl>
                                          </p:spTgt>
                                        </p:tgtEl>
                                        <p:attrNameLst>
                                          <p:attrName>r</p:attrName>
                                        </p:attrNameLst>
                                      </p:cBhvr>
                                    </p:animRot>
                                  </p:childTnLst>
                                </p:cTn>
                              </p:par>
                              <p:par>
                                <p:cTn id="18" presetID="34" presetClass="emph" presetSubtype="0" fill="hold" nodeType="withEffect">
                                  <p:stCondLst>
                                    <p:cond delay="0"/>
                                  </p:stCondLst>
                                  <p:iterate type="lt">
                                    <p:tmPct val="10000"/>
                                  </p:iterate>
                                  <p:childTnLst>
                                    <p:animMotion origin="layout" path="M 0.0 0.0 L 0.0 -0.07213" pathEditMode="relative" ptsTypes="">
                                      <p:cBhvr>
                                        <p:cTn id="19" dur="250" accel="50000" decel="50000" autoRev="1" fill="hold">
                                          <p:stCondLst>
                                            <p:cond delay="0"/>
                                          </p:stCondLst>
                                        </p:cTn>
                                        <p:tgtEl>
                                          <p:spTgt spid="120">
                                            <p:txEl>
                                              <p:pRg st="1" end="1"/>
                                            </p:txEl>
                                          </p:spTgt>
                                        </p:tgtEl>
                                        <p:attrNameLst>
                                          <p:attrName>ppt_x</p:attrName>
                                          <p:attrName>ppt_y</p:attrName>
                                        </p:attrNameLst>
                                      </p:cBhvr>
                                    </p:animMotion>
                                    <p:animRot by="1500000">
                                      <p:cBhvr>
                                        <p:cTn id="20" dur="125" fill="hold">
                                          <p:stCondLst>
                                            <p:cond delay="0"/>
                                          </p:stCondLst>
                                        </p:cTn>
                                        <p:tgtEl>
                                          <p:spTgt spid="120">
                                            <p:txEl>
                                              <p:pRg st="1" end="1"/>
                                            </p:txEl>
                                          </p:spTgt>
                                        </p:tgtEl>
                                        <p:attrNameLst>
                                          <p:attrName>r</p:attrName>
                                        </p:attrNameLst>
                                      </p:cBhvr>
                                    </p:animRot>
                                    <p:animRot by="-1500000">
                                      <p:cBhvr>
                                        <p:cTn id="21" dur="125" fill="hold">
                                          <p:stCondLst>
                                            <p:cond delay="125"/>
                                          </p:stCondLst>
                                        </p:cTn>
                                        <p:tgtEl>
                                          <p:spTgt spid="120">
                                            <p:txEl>
                                              <p:pRg st="1" end="1"/>
                                            </p:txEl>
                                          </p:spTgt>
                                        </p:tgtEl>
                                        <p:attrNameLst>
                                          <p:attrName>r</p:attrName>
                                        </p:attrNameLst>
                                      </p:cBhvr>
                                    </p:animRot>
                                    <p:animRot by="-1500000">
                                      <p:cBhvr>
                                        <p:cTn id="22" dur="125" fill="hold">
                                          <p:stCondLst>
                                            <p:cond delay="250"/>
                                          </p:stCondLst>
                                        </p:cTn>
                                        <p:tgtEl>
                                          <p:spTgt spid="120">
                                            <p:txEl>
                                              <p:pRg st="1" end="1"/>
                                            </p:txEl>
                                          </p:spTgt>
                                        </p:tgtEl>
                                        <p:attrNameLst>
                                          <p:attrName>r</p:attrName>
                                        </p:attrNameLst>
                                      </p:cBhvr>
                                    </p:animRot>
                                    <p:animRot by="1500000">
                                      <p:cBhvr>
                                        <p:cTn id="23" dur="125" fill="hold">
                                          <p:stCondLst>
                                            <p:cond delay="375"/>
                                          </p:stCondLst>
                                        </p:cTn>
                                        <p:tgtEl>
                                          <p:spTgt spid="120">
                                            <p:txEl>
                                              <p:pRg st="1" end="1"/>
                                            </p:txEl>
                                          </p:spTgt>
                                        </p:tgtEl>
                                        <p:attrNameLst>
                                          <p:attrName>r</p:attrName>
                                        </p:attrNameLst>
                                      </p:cBhvr>
                                    </p:animRot>
                                  </p:childTnLst>
                                </p:cTn>
                              </p:par>
                              <p:par>
                                <p:cTn id="24" presetID="34" presetClass="emph" presetSubtype="0" fill="hold" nodeType="withEffect">
                                  <p:stCondLst>
                                    <p:cond delay="0"/>
                                  </p:stCondLst>
                                  <p:iterate type="lt">
                                    <p:tmPct val="10000"/>
                                  </p:iterate>
                                  <p:childTnLst>
                                    <p:animMotion origin="layout" path="M 0.0 0.0 L 0.0 -0.07213" pathEditMode="relative" ptsTypes="">
                                      <p:cBhvr>
                                        <p:cTn id="25" dur="250" accel="50000" decel="50000" autoRev="1" fill="hold">
                                          <p:stCondLst>
                                            <p:cond delay="0"/>
                                          </p:stCondLst>
                                        </p:cTn>
                                        <p:tgtEl>
                                          <p:spTgt spid="120">
                                            <p:txEl>
                                              <p:pRg st="2" end="2"/>
                                            </p:txEl>
                                          </p:spTgt>
                                        </p:tgtEl>
                                        <p:attrNameLst>
                                          <p:attrName>ppt_x</p:attrName>
                                          <p:attrName>ppt_y</p:attrName>
                                        </p:attrNameLst>
                                      </p:cBhvr>
                                    </p:animMotion>
                                    <p:animRot by="1500000">
                                      <p:cBhvr>
                                        <p:cTn id="26" dur="125" fill="hold">
                                          <p:stCondLst>
                                            <p:cond delay="0"/>
                                          </p:stCondLst>
                                        </p:cTn>
                                        <p:tgtEl>
                                          <p:spTgt spid="120">
                                            <p:txEl>
                                              <p:pRg st="2" end="2"/>
                                            </p:txEl>
                                          </p:spTgt>
                                        </p:tgtEl>
                                        <p:attrNameLst>
                                          <p:attrName>r</p:attrName>
                                        </p:attrNameLst>
                                      </p:cBhvr>
                                    </p:animRot>
                                    <p:animRot by="-1500000">
                                      <p:cBhvr>
                                        <p:cTn id="27" dur="125" fill="hold">
                                          <p:stCondLst>
                                            <p:cond delay="125"/>
                                          </p:stCondLst>
                                        </p:cTn>
                                        <p:tgtEl>
                                          <p:spTgt spid="120">
                                            <p:txEl>
                                              <p:pRg st="2" end="2"/>
                                            </p:txEl>
                                          </p:spTgt>
                                        </p:tgtEl>
                                        <p:attrNameLst>
                                          <p:attrName>r</p:attrName>
                                        </p:attrNameLst>
                                      </p:cBhvr>
                                    </p:animRot>
                                    <p:animRot by="-1500000">
                                      <p:cBhvr>
                                        <p:cTn id="28" dur="125" fill="hold">
                                          <p:stCondLst>
                                            <p:cond delay="250"/>
                                          </p:stCondLst>
                                        </p:cTn>
                                        <p:tgtEl>
                                          <p:spTgt spid="120">
                                            <p:txEl>
                                              <p:pRg st="2" end="2"/>
                                            </p:txEl>
                                          </p:spTgt>
                                        </p:tgtEl>
                                        <p:attrNameLst>
                                          <p:attrName>r</p:attrName>
                                        </p:attrNameLst>
                                      </p:cBhvr>
                                    </p:animRot>
                                    <p:animRot by="1500000">
                                      <p:cBhvr>
                                        <p:cTn id="29" dur="125" fill="hold">
                                          <p:stCondLst>
                                            <p:cond delay="375"/>
                                          </p:stCondLst>
                                        </p:cTn>
                                        <p:tgtEl>
                                          <p:spTgt spid="120">
                                            <p:txEl>
                                              <p:pRg st="2" end="2"/>
                                            </p:txEl>
                                          </p:spTgt>
                                        </p:tgtEl>
                                        <p:attrNameLst>
                                          <p:attrName>r</p:attrName>
                                        </p:attrNameLst>
                                      </p:cBhvr>
                                    </p:animRot>
                                  </p:childTnLst>
                                </p:cTn>
                              </p:par>
                              <p:par>
                                <p:cTn id="30" presetID="34" presetClass="emph" presetSubtype="0" fill="hold" nodeType="withEffect">
                                  <p:stCondLst>
                                    <p:cond delay="0"/>
                                  </p:stCondLst>
                                  <p:iterate type="lt">
                                    <p:tmPct val="10000"/>
                                  </p:iterate>
                                  <p:childTnLst>
                                    <p:animMotion origin="layout" path="M 0.0 0.0 L 0.0 -0.07213" pathEditMode="relative" ptsTypes="">
                                      <p:cBhvr>
                                        <p:cTn id="31" dur="250" accel="50000" decel="50000" autoRev="1" fill="hold">
                                          <p:stCondLst>
                                            <p:cond delay="0"/>
                                          </p:stCondLst>
                                        </p:cTn>
                                        <p:tgtEl>
                                          <p:spTgt spid="120">
                                            <p:txEl>
                                              <p:pRg st="3" end="3"/>
                                            </p:txEl>
                                          </p:spTgt>
                                        </p:tgtEl>
                                        <p:attrNameLst>
                                          <p:attrName>ppt_x</p:attrName>
                                          <p:attrName>ppt_y</p:attrName>
                                        </p:attrNameLst>
                                      </p:cBhvr>
                                    </p:animMotion>
                                    <p:animRot by="1500000">
                                      <p:cBhvr>
                                        <p:cTn id="32" dur="125" fill="hold">
                                          <p:stCondLst>
                                            <p:cond delay="0"/>
                                          </p:stCondLst>
                                        </p:cTn>
                                        <p:tgtEl>
                                          <p:spTgt spid="120">
                                            <p:txEl>
                                              <p:pRg st="3" end="3"/>
                                            </p:txEl>
                                          </p:spTgt>
                                        </p:tgtEl>
                                        <p:attrNameLst>
                                          <p:attrName>r</p:attrName>
                                        </p:attrNameLst>
                                      </p:cBhvr>
                                    </p:animRot>
                                    <p:animRot by="-1500000">
                                      <p:cBhvr>
                                        <p:cTn id="33" dur="125" fill="hold">
                                          <p:stCondLst>
                                            <p:cond delay="125"/>
                                          </p:stCondLst>
                                        </p:cTn>
                                        <p:tgtEl>
                                          <p:spTgt spid="120">
                                            <p:txEl>
                                              <p:pRg st="3" end="3"/>
                                            </p:txEl>
                                          </p:spTgt>
                                        </p:tgtEl>
                                        <p:attrNameLst>
                                          <p:attrName>r</p:attrName>
                                        </p:attrNameLst>
                                      </p:cBhvr>
                                    </p:animRot>
                                    <p:animRot by="-1500000">
                                      <p:cBhvr>
                                        <p:cTn id="34" dur="125" fill="hold">
                                          <p:stCondLst>
                                            <p:cond delay="250"/>
                                          </p:stCondLst>
                                        </p:cTn>
                                        <p:tgtEl>
                                          <p:spTgt spid="120">
                                            <p:txEl>
                                              <p:pRg st="3" end="3"/>
                                            </p:txEl>
                                          </p:spTgt>
                                        </p:tgtEl>
                                        <p:attrNameLst>
                                          <p:attrName>r</p:attrName>
                                        </p:attrNameLst>
                                      </p:cBhvr>
                                    </p:animRot>
                                    <p:animRot by="1500000">
                                      <p:cBhvr>
                                        <p:cTn id="35" dur="125" fill="hold">
                                          <p:stCondLst>
                                            <p:cond delay="375"/>
                                          </p:stCondLst>
                                        </p:cTn>
                                        <p:tgtEl>
                                          <p:spTgt spid="120">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8976"/>
              <a:buFont typeface="Arial"/>
              <a:buNone/>
            </a:pPr>
            <a:r>
              <a:rPr lang="en-GB" sz="2822" dirty="0">
                <a:solidFill>
                  <a:srgbClr val="00B0F0"/>
                </a:solidFill>
                <a:highlight>
                  <a:srgbClr val="FFFFFF"/>
                </a:highlight>
                <a:latin typeface="Times New Roman"/>
                <a:ea typeface="Times New Roman"/>
                <a:cs typeface="Times New Roman"/>
                <a:sym typeface="Times New Roman"/>
              </a:rPr>
              <a:t>Repository link of </a:t>
            </a:r>
            <a:r>
              <a:rPr lang="en-GB" sz="2822" dirty="0" err="1">
                <a:solidFill>
                  <a:srgbClr val="00B0F0"/>
                </a:solidFill>
                <a:highlight>
                  <a:srgbClr val="FFFFFF"/>
                </a:highlight>
                <a:latin typeface="Times New Roman"/>
                <a:ea typeface="Times New Roman"/>
                <a:cs typeface="Times New Roman"/>
                <a:sym typeface="Times New Roman"/>
              </a:rPr>
              <a:t>github</a:t>
            </a:r>
            <a:r>
              <a:rPr lang="en-GB" sz="2822" dirty="0">
                <a:solidFill>
                  <a:srgbClr val="00B0F0"/>
                </a:solidFill>
                <a:highlight>
                  <a:srgbClr val="FFFFFF"/>
                </a:highlight>
                <a:latin typeface="Times New Roman"/>
                <a:ea typeface="Times New Roman"/>
                <a:cs typeface="Times New Roman"/>
                <a:sym typeface="Times New Roman"/>
              </a:rPr>
              <a:t> of the project</a:t>
            </a:r>
            <a:endParaRPr sz="2822" dirty="0">
              <a:solidFill>
                <a:srgbClr val="00B0F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26" name="Google Shape;126;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0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https://github.com/Ishu214214/Snake-game</a:t>
            </a:r>
            <a:endParaRPr sz="2000" u="sng">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barn(inVertical)">
                                      <p:cBhvr>
                                        <p:cTn id="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44</TotalTime>
  <Words>428</Words>
  <Application>Microsoft Office PowerPoint</Application>
  <PresentationFormat>On-screen Show (16:9)</PresentationFormat>
  <Paragraphs>28</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Century Gothic</vt:lpstr>
      <vt:lpstr>Raleway</vt:lpstr>
      <vt:lpstr>Times New Roman</vt:lpstr>
      <vt:lpstr>Wingdings 3</vt:lpstr>
      <vt:lpstr>Ion</vt:lpstr>
      <vt:lpstr> </vt:lpstr>
      <vt:lpstr>SNAKE GAME Made With :HTML, CSS and JAVA SCRIPT</vt:lpstr>
      <vt:lpstr>                                     Abstract</vt:lpstr>
      <vt:lpstr>Introduction</vt:lpstr>
      <vt:lpstr>PowerPoint Presentation</vt:lpstr>
      <vt:lpstr>PowerPoint Presentation</vt:lpstr>
      <vt:lpstr>PowerPoint Presentation</vt:lpstr>
      <vt:lpstr>Working of Snake Game</vt:lpstr>
      <vt:lpstr>Repository link of github of the project </vt:lpstr>
      <vt:lpstr>Any querry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Made With :HTML, CSS JAVA SCRIPT</dc:title>
  <dc:creator>Amrendra Pratap</dc:creator>
  <cp:lastModifiedBy>ishu kumar</cp:lastModifiedBy>
  <cp:revision>11</cp:revision>
  <dcterms:modified xsi:type="dcterms:W3CDTF">2021-08-11T15:02:31Z</dcterms:modified>
</cp:coreProperties>
</file>