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0C6BF-56B1-46B6-B99A-6687225E03DA}" v="648" dt="2021-08-19T06:47:01.117"/>
    <p1510:client id="{CD26FAEC-2669-4794-AEA9-BF5BF2CDDF3D}" v="42" dt="2021-08-19T14:32:54.252"/>
    <p1510:client id="{E0AE85C7-B52D-4C2F-9BDD-FB00B034556B}" v="1295" dt="2021-08-19T18:44:04.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6D772-0672-424B-B3CF-AF530439AD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77230D-9ACA-4BB7-8508-3F59835E7993}">
      <dgm:prSet/>
      <dgm:spPr/>
      <dgm:t>
        <a:bodyPr/>
        <a:lstStyle/>
        <a:p>
          <a:r>
            <a:rPr lang="en-GB" b="1"/>
            <a:t>Paper id: 61</a:t>
          </a:r>
          <a:endParaRPr lang="en-US"/>
        </a:p>
      </dgm:t>
    </dgm:pt>
    <dgm:pt modelId="{3D4B6C5A-C5B0-49B2-B0B0-FE8911028839}" type="parTrans" cxnId="{DBE2E955-1145-4518-BF4C-C61D60139532}">
      <dgm:prSet/>
      <dgm:spPr/>
      <dgm:t>
        <a:bodyPr/>
        <a:lstStyle/>
        <a:p>
          <a:endParaRPr lang="en-US"/>
        </a:p>
      </dgm:t>
    </dgm:pt>
    <dgm:pt modelId="{AE051905-E8DC-4D0E-91EE-E7F7E8B31067}" type="sibTrans" cxnId="{DBE2E955-1145-4518-BF4C-C61D60139532}">
      <dgm:prSet/>
      <dgm:spPr/>
      <dgm:t>
        <a:bodyPr/>
        <a:lstStyle/>
        <a:p>
          <a:endParaRPr lang="en-US"/>
        </a:p>
      </dgm:t>
    </dgm:pt>
    <dgm:pt modelId="{39D12DE9-C58E-427B-ACC4-B0A8AA030F04}">
      <dgm:prSet/>
      <dgm:spPr/>
      <dgm:t>
        <a:bodyPr/>
        <a:lstStyle/>
        <a:p>
          <a:r>
            <a:rPr lang="en-GB" b="1"/>
            <a:t>Author;</a:t>
          </a:r>
          <a:endParaRPr lang="en-US"/>
        </a:p>
      </dgm:t>
    </dgm:pt>
    <dgm:pt modelId="{CBFAF1E1-87B3-48CA-AD0D-2308647D06AA}" type="parTrans" cxnId="{8A2FB187-8BFF-43D7-858A-A4787A8856D9}">
      <dgm:prSet/>
      <dgm:spPr/>
      <dgm:t>
        <a:bodyPr/>
        <a:lstStyle/>
        <a:p>
          <a:endParaRPr lang="en-US"/>
        </a:p>
      </dgm:t>
    </dgm:pt>
    <dgm:pt modelId="{2581740A-464C-490B-BDD6-7AA16D4B0C99}" type="sibTrans" cxnId="{8A2FB187-8BFF-43D7-858A-A4787A8856D9}">
      <dgm:prSet/>
      <dgm:spPr/>
      <dgm:t>
        <a:bodyPr/>
        <a:lstStyle/>
        <a:p>
          <a:endParaRPr lang="en-US"/>
        </a:p>
      </dgm:t>
    </dgm:pt>
    <dgm:pt modelId="{592B9BDC-3056-45DC-BA97-7FBD6A3BE1A7}">
      <dgm:prSet/>
      <dgm:spPr/>
      <dgm:t>
        <a:bodyPr/>
        <a:lstStyle/>
        <a:p>
          <a:r>
            <a:rPr lang="en-GB"/>
            <a:t>Kishan Kumar </a:t>
          </a:r>
          <a:endParaRPr lang="en-US"/>
        </a:p>
      </dgm:t>
    </dgm:pt>
    <dgm:pt modelId="{92F0C91D-B64A-48BC-8A9A-7BC9F6915A71}" type="parTrans" cxnId="{28D6A3E0-6413-4192-B00C-CB5159E6FFDB}">
      <dgm:prSet/>
      <dgm:spPr/>
      <dgm:t>
        <a:bodyPr/>
        <a:lstStyle/>
        <a:p>
          <a:endParaRPr lang="en-US"/>
        </a:p>
      </dgm:t>
    </dgm:pt>
    <dgm:pt modelId="{F0F7D6C6-1847-46A8-9699-E7BF91A1D783}" type="sibTrans" cxnId="{28D6A3E0-6413-4192-B00C-CB5159E6FFDB}">
      <dgm:prSet/>
      <dgm:spPr/>
      <dgm:t>
        <a:bodyPr/>
        <a:lstStyle/>
        <a:p>
          <a:endParaRPr lang="en-US"/>
        </a:p>
      </dgm:t>
    </dgm:pt>
    <dgm:pt modelId="{AC6006E6-A439-4005-8628-2E3AAA68D9E3}">
      <dgm:prSet/>
      <dgm:spPr/>
      <dgm:t>
        <a:bodyPr/>
        <a:lstStyle/>
        <a:p>
          <a:r>
            <a:rPr lang="en-GB"/>
            <a:t>Kumari Khushboo</a:t>
          </a:r>
          <a:endParaRPr lang="en-US"/>
        </a:p>
      </dgm:t>
    </dgm:pt>
    <dgm:pt modelId="{F7B8079D-EC0B-4C4A-8B3C-CD5B1C8C8EE0}" type="parTrans" cxnId="{14DAB5EA-48A4-4EC3-902A-896253901965}">
      <dgm:prSet/>
      <dgm:spPr/>
      <dgm:t>
        <a:bodyPr/>
        <a:lstStyle/>
        <a:p>
          <a:endParaRPr lang="en-US"/>
        </a:p>
      </dgm:t>
    </dgm:pt>
    <dgm:pt modelId="{5C813BF4-FF12-4DC7-A84A-50C9460E5B3F}" type="sibTrans" cxnId="{14DAB5EA-48A4-4EC3-902A-896253901965}">
      <dgm:prSet/>
      <dgm:spPr/>
      <dgm:t>
        <a:bodyPr/>
        <a:lstStyle/>
        <a:p>
          <a:endParaRPr lang="en-US"/>
        </a:p>
      </dgm:t>
    </dgm:pt>
    <dgm:pt modelId="{17ADAB8F-1246-4691-829B-4653FA01D267}">
      <dgm:prSet/>
      <dgm:spPr/>
      <dgm:t>
        <a:bodyPr/>
        <a:lstStyle/>
        <a:p>
          <a:r>
            <a:rPr lang="en-GB"/>
            <a:t>Ishu Kumar </a:t>
          </a:r>
          <a:endParaRPr lang="en-US"/>
        </a:p>
      </dgm:t>
    </dgm:pt>
    <dgm:pt modelId="{ED79FEE5-9164-4234-A51D-D4D41FFB0CAF}" type="parTrans" cxnId="{D0142529-A18E-41C1-881B-9B13F7BE256F}">
      <dgm:prSet/>
      <dgm:spPr/>
      <dgm:t>
        <a:bodyPr/>
        <a:lstStyle/>
        <a:p>
          <a:endParaRPr lang="en-US"/>
        </a:p>
      </dgm:t>
    </dgm:pt>
    <dgm:pt modelId="{DC6697FF-E6DE-4FDB-8E14-756D2940F0E1}" type="sibTrans" cxnId="{D0142529-A18E-41C1-881B-9B13F7BE256F}">
      <dgm:prSet/>
      <dgm:spPr/>
      <dgm:t>
        <a:bodyPr/>
        <a:lstStyle/>
        <a:p>
          <a:endParaRPr lang="en-US"/>
        </a:p>
      </dgm:t>
    </dgm:pt>
    <dgm:pt modelId="{A21C9A06-6F22-468C-9D75-519CAAA771AE}" type="pres">
      <dgm:prSet presAssocID="{9C36D772-0672-424B-B3CF-AF530439AD0F}" presName="linear" presStyleCnt="0">
        <dgm:presLayoutVars>
          <dgm:animLvl val="lvl"/>
          <dgm:resizeHandles val="exact"/>
        </dgm:presLayoutVars>
      </dgm:prSet>
      <dgm:spPr/>
    </dgm:pt>
    <dgm:pt modelId="{0B0DC0ED-CC52-41D6-A792-EDF06C65E09B}" type="pres">
      <dgm:prSet presAssocID="{EA77230D-9ACA-4BB7-8508-3F59835E7993}" presName="parentText" presStyleLbl="node1" presStyleIdx="0" presStyleCnt="5">
        <dgm:presLayoutVars>
          <dgm:chMax val="0"/>
          <dgm:bulletEnabled val="1"/>
        </dgm:presLayoutVars>
      </dgm:prSet>
      <dgm:spPr/>
    </dgm:pt>
    <dgm:pt modelId="{BFB528C0-3E29-4E53-8993-071BDB1E0CBC}" type="pres">
      <dgm:prSet presAssocID="{AE051905-E8DC-4D0E-91EE-E7F7E8B31067}" presName="spacer" presStyleCnt="0"/>
      <dgm:spPr/>
    </dgm:pt>
    <dgm:pt modelId="{3496AE4B-8521-4479-8165-B4C814CD6DB9}" type="pres">
      <dgm:prSet presAssocID="{39D12DE9-C58E-427B-ACC4-B0A8AA030F04}" presName="parentText" presStyleLbl="node1" presStyleIdx="1" presStyleCnt="5">
        <dgm:presLayoutVars>
          <dgm:chMax val="0"/>
          <dgm:bulletEnabled val="1"/>
        </dgm:presLayoutVars>
      </dgm:prSet>
      <dgm:spPr/>
    </dgm:pt>
    <dgm:pt modelId="{BC64F48E-D9D7-492E-8ACA-650E15CC50B1}" type="pres">
      <dgm:prSet presAssocID="{2581740A-464C-490B-BDD6-7AA16D4B0C99}" presName="spacer" presStyleCnt="0"/>
      <dgm:spPr/>
    </dgm:pt>
    <dgm:pt modelId="{EC6A702A-8224-442B-93AF-E3C88127D3A6}" type="pres">
      <dgm:prSet presAssocID="{592B9BDC-3056-45DC-BA97-7FBD6A3BE1A7}" presName="parentText" presStyleLbl="node1" presStyleIdx="2" presStyleCnt="5">
        <dgm:presLayoutVars>
          <dgm:chMax val="0"/>
          <dgm:bulletEnabled val="1"/>
        </dgm:presLayoutVars>
      </dgm:prSet>
      <dgm:spPr/>
    </dgm:pt>
    <dgm:pt modelId="{AC0352E0-BB3B-47A0-B0E1-5E9CF22759B8}" type="pres">
      <dgm:prSet presAssocID="{F0F7D6C6-1847-46A8-9699-E7BF91A1D783}" presName="spacer" presStyleCnt="0"/>
      <dgm:spPr/>
    </dgm:pt>
    <dgm:pt modelId="{4A58502B-19E2-4347-B709-3CB2E6DA91AC}" type="pres">
      <dgm:prSet presAssocID="{AC6006E6-A439-4005-8628-2E3AAA68D9E3}" presName="parentText" presStyleLbl="node1" presStyleIdx="3" presStyleCnt="5">
        <dgm:presLayoutVars>
          <dgm:chMax val="0"/>
          <dgm:bulletEnabled val="1"/>
        </dgm:presLayoutVars>
      </dgm:prSet>
      <dgm:spPr/>
    </dgm:pt>
    <dgm:pt modelId="{84775008-3488-4102-8C87-F95A45EC3161}" type="pres">
      <dgm:prSet presAssocID="{5C813BF4-FF12-4DC7-A84A-50C9460E5B3F}" presName="spacer" presStyleCnt="0"/>
      <dgm:spPr/>
    </dgm:pt>
    <dgm:pt modelId="{A60363A4-B158-47AC-9370-982A4E3346FD}" type="pres">
      <dgm:prSet presAssocID="{17ADAB8F-1246-4691-829B-4653FA01D267}" presName="parentText" presStyleLbl="node1" presStyleIdx="4" presStyleCnt="5">
        <dgm:presLayoutVars>
          <dgm:chMax val="0"/>
          <dgm:bulletEnabled val="1"/>
        </dgm:presLayoutVars>
      </dgm:prSet>
      <dgm:spPr/>
    </dgm:pt>
  </dgm:ptLst>
  <dgm:cxnLst>
    <dgm:cxn modelId="{41CD6016-EF11-4CE9-B944-A8601328B58D}" type="presOf" srcId="{AC6006E6-A439-4005-8628-2E3AAA68D9E3}" destId="{4A58502B-19E2-4347-B709-3CB2E6DA91AC}" srcOrd="0" destOrd="0" presId="urn:microsoft.com/office/officeart/2005/8/layout/vList2"/>
    <dgm:cxn modelId="{D0142529-A18E-41C1-881B-9B13F7BE256F}" srcId="{9C36D772-0672-424B-B3CF-AF530439AD0F}" destId="{17ADAB8F-1246-4691-829B-4653FA01D267}" srcOrd="4" destOrd="0" parTransId="{ED79FEE5-9164-4234-A51D-D4D41FFB0CAF}" sibTransId="{DC6697FF-E6DE-4FDB-8E14-756D2940F0E1}"/>
    <dgm:cxn modelId="{E099795C-6F64-46DB-9C9C-91CD8C351C34}" type="presOf" srcId="{592B9BDC-3056-45DC-BA97-7FBD6A3BE1A7}" destId="{EC6A702A-8224-442B-93AF-E3C88127D3A6}" srcOrd="0" destOrd="0" presId="urn:microsoft.com/office/officeart/2005/8/layout/vList2"/>
    <dgm:cxn modelId="{DBE2E955-1145-4518-BF4C-C61D60139532}" srcId="{9C36D772-0672-424B-B3CF-AF530439AD0F}" destId="{EA77230D-9ACA-4BB7-8508-3F59835E7993}" srcOrd="0" destOrd="0" parTransId="{3D4B6C5A-C5B0-49B2-B0B0-FE8911028839}" sibTransId="{AE051905-E8DC-4D0E-91EE-E7F7E8B31067}"/>
    <dgm:cxn modelId="{AF0BBA86-2D4C-4B79-99D0-05AE4E655D78}" type="presOf" srcId="{17ADAB8F-1246-4691-829B-4653FA01D267}" destId="{A60363A4-B158-47AC-9370-982A4E3346FD}" srcOrd="0" destOrd="0" presId="urn:microsoft.com/office/officeart/2005/8/layout/vList2"/>
    <dgm:cxn modelId="{8A2FB187-8BFF-43D7-858A-A4787A8856D9}" srcId="{9C36D772-0672-424B-B3CF-AF530439AD0F}" destId="{39D12DE9-C58E-427B-ACC4-B0A8AA030F04}" srcOrd="1" destOrd="0" parTransId="{CBFAF1E1-87B3-48CA-AD0D-2308647D06AA}" sibTransId="{2581740A-464C-490B-BDD6-7AA16D4B0C99}"/>
    <dgm:cxn modelId="{76A66A95-12BB-4229-BDE8-8D87AF178505}" type="presOf" srcId="{39D12DE9-C58E-427B-ACC4-B0A8AA030F04}" destId="{3496AE4B-8521-4479-8165-B4C814CD6DB9}" srcOrd="0" destOrd="0" presId="urn:microsoft.com/office/officeart/2005/8/layout/vList2"/>
    <dgm:cxn modelId="{AA53D4A6-4429-4B2A-B01C-C5324B6C2DE6}" type="presOf" srcId="{9C36D772-0672-424B-B3CF-AF530439AD0F}" destId="{A21C9A06-6F22-468C-9D75-519CAAA771AE}" srcOrd="0" destOrd="0" presId="urn:microsoft.com/office/officeart/2005/8/layout/vList2"/>
    <dgm:cxn modelId="{28D6A3E0-6413-4192-B00C-CB5159E6FFDB}" srcId="{9C36D772-0672-424B-B3CF-AF530439AD0F}" destId="{592B9BDC-3056-45DC-BA97-7FBD6A3BE1A7}" srcOrd="2" destOrd="0" parTransId="{92F0C91D-B64A-48BC-8A9A-7BC9F6915A71}" sibTransId="{F0F7D6C6-1847-46A8-9699-E7BF91A1D783}"/>
    <dgm:cxn modelId="{14DAB5EA-48A4-4EC3-902A-896253901965}" srcId="{9C36D772-0672-424B-B3CF-AF530439AD0F}" destId="{AC6006E6-A439-4005-8628-2E3AAA68D9E3}" srcOrd="3" destOrd="0" parTransId="{F7B8079D-EC0B-4C4A-8B3C-CD5B1C8C8EE0}" sibTransId="{5C813BF4-FF12-4DC7-A84A-50C9460E5B3F}"/>
    <dgm:cxn modelId="{97B09BFC-21FC-4854-98FA-DBF85C2C2520}" type="presOf" srcId="{EA77230D-9ACA-4BB7-8508-3F59835E7993}" destId="{0B0DC0ED-CC52-41D6-A792-EDF06C65E09B}" srcOrd="0" destOrd="0" presId="urn:microsoft.com/office/officeart/2005/8/layout/vList2"/>
    <dgm:cxn modelId="{A63DCFE5-84B2-49D9-92D1-D689A3A488C4}" type="presParOf" srcId="{A21C9A06-6F22-468C-9D75-519CAAA771AE}" destId="{0B0DC0ED-CC52-41D6-A792-EDF06C65E09B}" srcOrd="0" destOrd="0" presId="urn:microsoft.com/office/officeart/2005/8/layout/vList2"/>
    <dgm:cxn modelId="{70EBE5D8-3B32-4AD9-8DE7-0F92E56B7C76}" type="presParOf" srcId="{A21C9A06-6F22-468C-9D75-519CAAA771AE}" destId="{BFB528C0-3E29-4E53-8993-071BDB1E0CBC}" srcOrd="1" destOrd="0" presId="urn:microsoft.com/office/officeart/2005/8/layout/vList2"/>
    <dgm:cxn modelId="{F52FC285-E859-406E-BAFD-B4E2310F7FCE}" type="presParOf" srcId="{A21C9A06-6F22-468C-9D75-519CAAA771AE}" destId="{3496AE4B-8521-4479-8165-B4C814CD6DB9}" srcOrd="2" destOrd="0" presId="urn:microsoft.com/office/officeart/2005/8/layout/vList2"/>
    <dgm:cxn modelId="{963A0F87-3140-4C39-9143-879556AD6291}" type="presParOf" srcId="{A21C9A06-6F22-468C-9D75-519CAAA771AE}" destId="{BC64F48E-D9D7-492E-8ACA-650E15CC50B1}" srcOrd="3" destOrd="0" presId="urn:microsoft.com/office/officeart/2005/8/layout/vList2"/>
    <dgm:cxn modelId="{EC119E17-6F7D-4D7F-A438-1BDE486C99CC}" type="presParOf" srcId="{A21C9A06-6F22-468C-9D75-519CAAA771AE}" destId="{EC6A702A-8224-442B-93AF-E3C88127D3A6}" srcOrd="4" destOrd="0" presId="urn:microsoft.com/office/officeart/2005/8/layout/vList2"/>
    <dgm:cxn modelId="{5AE3A243-AFA3-4830-AC7E-B687AD2C2019}" type="presParOf" srcId="{A21C9A06-6F22-468C-9D75-519CAAA771AE}" destId="{AC0352E0-BB3B-47A0-B0E1-5E9CF22759B8}" srcOrd="5" destOrd="0" presId="urn:microsoft.com/office/officeart/2005/8/layout/vList2"/>
    <dgm:cxn modelId="{1CF02CFF-7045-48D9-AA8F-FDFCFD97B394}" type="presParOf" srcId="{A21C9A06-6F22-468C-9D75-519CAAA771AE}" destId="{4A58502B-19E2-4347-B709-3CB2E6DA91AC}" srcOrd="6" destOrd="0" presId="urn:microsoft.com/office/officeart/2005/8/layout/vList2"/>
    <dgm:cxn modelId="{E47BF4D8-16F2-4019-82E8-9E2ABE885947}" type="presParOf" srcId="{A21C9A06-6F22-468C-9D75-519CAAA771AE}" destId="{84775008-3488-4102-8C87-F95A45EC3161}" srcOrd="7" destOrd="0" presId="urn:microsoft.com/office/officeart/2005/8/layout/vList2"/>
    <dgm:cxn modelId="{18AF086B-8815-4707-B654-DF6359A7A70B}" type="presParOf" srcId="{A21C9A06-6F22-468C-9D75-519CAAA771AE}" destId="{A60363A4-B158-47AC-9370-982A4E3346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37263E-6052-4095-A159-6D98912E6AB1}"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DD855281-C4D4-4409-876A-F8C7AE2797D1}">
      <dgm:prSet/>
      <dgm:spPr/>
      <dgm:t>
        <a:bodyPr/>
        <a:lstStyle/>
        <a:p>
          <a:r>
            <a:rPr lang="en-GB" b="0" i="0"/>
            <a:t>1. Object of the paper</a:t>
          </a:r>
          <a:endParaRPr lang="en-US"/>
        </a:p>
      </dgm:t>
    </dgm:pt>
    <dgm:pt modelId="{57878A88-8EDE-444B-9171-93953CFB4FA3}" type="parTrans" cxnId="{A6426F5B-33D5-4852-BEFD-52E26D15DDBB}">
      <dgm:prSet/>
      <dgm:spPr/>
      <dgm:t>
        <a:bodyPr/>
        <a:lstStyle/>
        <a:p>
          <a:endParaRPr lang="en-US"/>
        </a:p>
      </dgm:t>
    </dgm:pt>
    <dgm:pt modelId="{DC7E3758-364E-4036-8161-4BEE4A351A51}" type="sibTrans" cxnId="{A6426F5B-33D5-4852-BEFD-52E26D15DDBB}">
      <dgm:prSet/>
      <dgm:spPr/>
      <dgm:t>
        <a:bodyPr/>
        <a:lstStyle/>
        <a:p>
          <a:endParaRPr lang="en-US"/>
        </a:p>
      </dgm:t>
    </dgm:pt>
    <dgm:pt modelId="{C52ED284-8152-423B-8ED1-F1E99F567B8F}">
      <dgm:prSet/>
      <dgm:spPr/>
      <dgm:t>
        <a:bodyPr/>
        <a:lstStyle/>
        <a:p>
          <a:r>
            <a:rPr lang="en-GB" b="0" i="0"/>
            <a:t>2. introduction</a:t>
          </a:r>
          <a:endParaRPr lang="en-US"/>
        </a:p>
      </dgm:t>
    </dgm:pt>
    <dgm:pt modelId="{53EA101B-0D6D-4019-AD23-95C406873C90}" type="parTrans" cxnId="{1DD4549D-E1FC-4435-98C7-0684B22B7766}">
      <dgm:prSet/>
      <dgm:spPr/>
      <dgm:t>
        <a:bodyPr/>
        <a:lstStyle/>
        <a:p>
          <a:endParaRPr lang="en-US"/>
        </a:p>
      </dgm:t>
    </dgm:pt>
    <dgm:pt modelId="{1ECD87C8-0ED3-4E94-8E55-063C2E934223}" type="sibTrans" cxnId="{1DD4549D-E1FC-4435-98C7-0684B22B7766}">
      <dgm:prSet/>
      <dgm:spPr/>
      <dgm:t>
        <a:bodyPr/>
        <a:lstStyle/>
        <a:p>
          <a:endParaRPr lang="en-US"/>
        </a:p>
      </dgm:t>
    </dgm:pt>
    <dgm:pt modelId="{559ABD7B-2273-4DCE-88BF-FDD80C4F0793}">
      <dgm:prSet/>
      <dgm:spPr/>
      <dgm:t>
        <a:bodyPr/>
        <a:lstStyle/>
        <a:p>
          <a:r>
            <a:rPr lang="en-GB" b="0" i="0"/>
            <a:t>3. Decrease in blood donation During Lockdown</a:t>
          </a:r>
          <a:endParaRPr lang="en-US"/>
        </a:p>
      </dgm:t>
    </dgm:pt>
    <dgm:pt modelId="{5B1B8FF1-297A-4E88-B53C-F0E85F1890CD}" type="parTrans" cxnId="{CFC37520-B8CC-464B-B259-BCF7594E8B8D}">
      <dgm:prSet/>
      <dgm:spPr/>
      <dgm:t>
        <a:bodyPr/>
        <a:lstStyle/>
        <a:p>
          <a:endParaRPr lang="en-US"/>
        </a:p>
      </dgm:t>
    </dgm:pt>
    <dgm:pt modelId="{16BAC873-EC88-4D70-9E7B-E0B1C7681501}" type="sibTrans" cxnId="{CFC37520-B8CC-464B-B259-BCF7594E8B8D}">
      <dgm:prSet/>
      <dgm:spPr/>
      <dgm:t>
        <a:bodyPr/>
        <a:lstStyle/>
        <a:p>
          <a:endParaRPr lang="en-US"/>
        </a:p>
      </dgm:t>
    </dgm:pt>
    <dgm:pt modelId="{21E1F2E4-19C4-48A2-9265-8DA5114E0F86}">
      <dgm:prSet/>
      <dgm:spPr/>
      <dgm:t>
        <a:bodyPr/>
        <a:lstStyle/>
        <a:p>
          <a:r>
            <a:rPr lang="en-GB" b="0" i="0"/>
            <a:t>4. Myths that keep one from Donating Blood</a:t>
          </a:r>
          <a:endParaRPr lang="en-US"/>
        </a:p>
      </dgm:t>
    </dgm:pt>
    <dgm:pt modelId="{9DC45DAD-36E6-46F6-AACB-63717880F84D}" type="parTrans" cxnId="{43D2709F-079C-41CA-8E24-89FDFE4E30E8}">
      <dgm:prSet/>
      <dgm:spPr/>
      <dgm:t>
        <a:bodyPr/>
        <a:lstStyle/>
        <a:p>
          <a:endParaRPr lang="en-US"/>
        </a:p>
      </dgm:t>
    </dgm:pt>
    <dgm:pt modelId="{08E783A3-EB98-4EFC-89E8-750663CA3E02}" type="sibTrans" cxnId="{43D2709F-079C-41CA-8E24-89FDFE4E30E8}">
      <dgm:prSet/>
      <dgm:spPr/>
      <dgm:t>
        <a:bodyPr/>
        <a:lstStyle/>
        <a:p>
          <a:endParaRPr lang="en-US"/>
        </a:p>
      </dgm:t>
    </dgm:pt>
    <dgm:pt modelId="{B60197F0-C716-418A-8DD5-D144B6E275C4}">
      <dgm:prSet/>
      <dgm:spPr/>
      <dgm:t>
        <a:bodyPr/>
        <a:lstStyle/>
        <a:p>
          <a:r>
            <a:rPr lang="en-GB" b="0" i="0"/>
            <a:t>5. Benefit of Blood Donation Some side effect of blood donation:</a:t>
          </a:r>
          <a:endParaRPr lang="en-US"/>
        </a:p>
      </dgm:t>
    </dgm:pt>
    <dgm:pt modelId="{DD5CCABD-2BED-4322-B311-B447CE094947}" type="parTrans" cxnId="{8460C806-C1BA-47E8-91E8-B31230A47E56}">
      <dgm:prSet/>
      <dgm:spPr/>
      <dgm:t>
        <a:bodyPr/>
        <a:lstStyle/>
        <a:p>
          <a:endParaRPr lang="en-US"/>
        </a:p>
      </dgm:t>
    </dgm:pt>
    <dgm:pt modelId="{3DE196DF-7866-4EDD-ADB1-41EA18CE077F}" type="sibTrans" cxnId="{8460C806-C1BA-47E8-91E8-B31230A47E56}">
      <dgm:prSet/>
      <dgm:spPr/>
      <dgm:t>
        <a:bodyPr/>
        <a:lstStyle/>
        <a:p>
          <a:endParaRPr lang="en-US"/>
        </a:p>
      </dgm:t>
    </dgm:pt>
    <dgm:pt modelId="{2345EDC3-F184-4855-8F40-498F44321726}">
      <dgm:prSet/>
      <dgm:spPr/>
      <dgm:t>
        <a:bodyPr/>
        <a:lstStyle/>
        <a:p>
          <a:r>
            <a:rPr lang="en-GB" b="0" i="0"/>
            <a:t>6. who can or can’t donate blood</a:t>
          </a:r>
          <a:endParaRPr lang="en-US"/>
        </a:p>
      </dgm:t>
    </dgm:pt>
    <dgm:pt modelId="{418EAEFB-066E-4FF7-B959-9C40F24AB59F}" type="parTrans" cxnId="{7258246F-3C36-42AF-B139-3FBB681230AA}">
      <dgm:prSet/>
      <dgm:spPr/>
      <dgm:t>
        <a:bodyPr/>
        <a:lstStyle/>
        <a:p>
          <a:endParaRPr lang="en-US"/>
        </a:p>
      </dgm:t>
    </dgm:pt>
    <dgm:pt modelId="{F3D59B6F-1EB9-42D5-89B4-51950CDFFDF7}" type="sibTrans" cxnId="{7258246F-3C36-42AF-B139-3FBB681230AA}">
      <dgm:prSet/>
      <dgm:spPr/>
      <dgm:t>
        <a:bodyPr/>
        <a:lstStyle/>
        <a:p>
          <a:endParaRPr lang="en-US"/>
        </a:p>
      </dgm:t>
    </dgm:pt>
    <dgm:pt modelId="{68E374CD-600C-4F4E-8E77-17179AD65BD5}">
      <dgm:prSet/>
      <dgm:spPr/>
      <dgm:t>
        <a:bodyPr/>
        <a:lstStyle/>
        <a:p>
          <a:r>
            <a:rPr lang="en-GB" b="0" i="0"/>
            <a:t>7. Maintain safety for the donor</a:t>
          </a:r>
          <a:endParaRPr lang="en-US"/>
        </a:p>
      </dgm:t>
    </dgm:pt>
    <dgm:pt modelId="{C124932F-17D4-44F4-BD75-FF5C6088F75B}" type="parTrans" cxnId="{3231F826-4CF9-41CC-B40F-C5023D01AED2}">
      <dgm:prSet/>
      <dgm:spPr/>
      <dgm:t>
        <a:bodyPr/>
        <a:lstStyle/>
        <a:p>
          <a:endParaRPr lang="en-US"/>
        </a:p>
      </dgm:t>
    </dgm:pt>
    <dgm:pt modelId="{FDC69B7F-B1BE-4623-AC39-ED9D46C8C5E3}" type="sibTrans" cxnId="{3231F826-4CF9-41CC-B40F-C5023D01AED2}">
      <dgm:prSet/>
      <dgm:spPr/>
      <dgm:t>
        <a:bodyPr/>
        <a:lstStyle/>
        <a:p>
          <a:endParaRPr lang="en-US"/>
        </a:p>
      </dgm:t>
    </dgm:pt>
    <dgm:pt modelId="{0ECF922A-1532-493A-A698-462C6B6A4F88}">
      <dgm:prSet/>
      <dgm:spPr/>
      <dgm:t>
        <a:bodyPr/>
        <a:lstStyle/>
        <a:p>
          <a:r>
            <a:rPr lang="en-GB" b="0" i="0"/>
            <a:t>6. Tips for successful blood donation: Before donation</a:t>
          </a:r>
          <a:endParaRPr lang="en-US"/>
        </a:p>
      </dgm:t>
    </dgm:pt>
    <dgm:pt modelId="{63773CDD-6BD8-46AD-9429-663CD035F71E}" type="parTrans" cxnId="{46B206B7-A99D-4C6F-B11B-4AD7C31AEDC8}">
      <dgm:prSet/>
      <dgm:spPr/>
      <dgm:t>
        <a:bodyPr/>
        <a:lstStyle/>
        <a:p>
          <a:endParaRPr lang="en-US"/>
        </a:p>
      </dgm:t>
    </dgm:pt>
    <dgm:pt modelId="{363CC720-AA0E-43D9-9D29-D3192A2906CE}" type="sibTrans" cxnId="{46B206B7-A99D-4C6F-B11B-4AD7C31AEDC8}">
      <dgm:prSet/>
      <dgm:spPr/>
      <dgm:t>
        <a:bodyPr/>
        <a:lstStyle/>
        <a:p>
          <a:endParaRPr lang="en-US"/>
        </a:p>
      </dgm:t>
    </dgm:pt>
    <dgm:pt modelId="{90747A89-8939-4FEA-B89F-4CC591CBFB01}">
      <dgm:prSet/>
      <dgm:spPr/>
      <dgm:t>
        <a:bodyPr/>
        <a:lstStyle/>
        <a:p>
          <a:r>
            <a:rPr lang="en-GB" b="0" i="0"/>
            <a:t>7. Conclusions</a:t>
          </a:r>
          <a:endParaRPr lang="en-US"/>
        </a:p>
      </dgm:t>
    </dgm:pt>
    <dgm:pt modelId="{C0762EA3-AB7A-4868-908E-89F9DF179D27}" type="parTrans" cxnId="{30045B68-C411-46B9-8AE8-F324345163D4}">
      <dgm:prSet/>
      <dgm:spPr/>
      <dgm:t>
        <a:bodyPr/>
        <a:lstStyle/>
        <a:p>
          <a:endParaRPr lang="en-US"/>
        </a:p>
      </dgm:t>
    </dgm:pt>
    <dgm:pt modelId="{64E1309A-B00F-48DD-A5FA-CAD28B469BE4}" type="sibTrans" cxnId="{30045B68-C411-46B9-8AE8-F324345163D4}">
      <dgm:prSet/>
      <dgm:spPr/>
      <dgm:t>
        <a:bodyPr/>
        <a:lstStyle/>
        <a:p>
          <a:endParaRPr lang="en-US"/>
        </a:p>
      </dgm:t>
    </dgm:pt>
    <dgm:pt modelId="{4CAEBC42-A67D-460E-A0BC-DCC979BC06AF}" type="pres">
      <dgm:prSet presAssocID="{DC37263E-6052-4095-A159-6D98912E6AB1}" presName="diagram" presStyleCnt="0">
        <dgm:presLayoutVars>
          <dgm:dir/>
          <dgm:resizeHandles val="exact"/>
        </dgm:presLayoutVars>
      </dgm:prSet>
      <dgm:spPr/>
    </dgm:pt>
    <dgm:pt modelId="{53C3D4AE-782C-4F67-B8D9-420322F04FD4}" type="pres">
      <dgm:prSet presAssocID="{DD855281-C4D4-4409-876A-F8C7AE2797D1}" presName="node" presStyleLbl="node1" presStyleIdx="0" presStyleCnt="9">
        <dgm:presLayoutVars>
          <dgm:bulletEnabled val="1"/>
        </dgm:presLayoutVars>
      </dgm:prSet>
      <dgm:spPr/>
    </dgm:pt>
    <dgm:pt modelId="{CC9ECC85-E158-48BB-A799-A6F0009E5C1A}" type="pres">
      <dgm:prSet presAssocID="{DC7E3758-364E-4036-8161-4BEE4A351A51}" presName="sibTrans" presStyleCnt="0"/>
      <dgm:spPr/>
    </dgm:pt>
    <dgm:pt modelId="{918670A4-381C-4138-8E9D-AAE303E11999}" type="pres">
      <dgm:prSet presAssocID="{C52ED284-8152-423B-8ED1-F1E99F567B8F}" presName="node" presStyleLbl="node1" presStyleIdx="1" presStyleCnt="9">
        <dgm:presLayoutVars>
          <dgm:bulletEnabled val="1"/>
        </dgm:presLayoutVars>
      </dgm:prSet>
      <dgm:spPr/>
    </dgm:pt>
    <dgm:pt modelId="{34B0139F-FE8C-4905-BE9B-F5B58B58A352}" type="pres">
      <dgm:prSet presAssocID="{1ECD87C8-0ED3-4E94-8E55-063C2E934223}" presName="sibTrans" presStyleCnt="0"/>
      <dgm:spPr/>
    </dgm:pt>
    <dgm:pt modelId="{3993CA71-72E3-477B-9276-06E71BD6ADA4}" type="pres">
      <dgm:prSet presAssocID="{559ABD7B-2273-4DCE-88BF-FDD80C4F0793}" presName="node" presStyleLbl="node1" presStyleIdx="2" presStyleCnt="9">
        <dgm:presLayoutVars>
          <dgm:bulletEnabled val="1"/>
        </dgm:presLayoutVars>
      </dgm:prSet>
      <dgm:spPr/>
    </dgm:pt>
    <dgm:pt modelId="{E8FCE505-805D-47D5-A0CE-FC4AE42E6342}" type="pres">
      <dgm:prSet presAssocID="{16BAC873-EC88-4D70-9E7B-E0B1C7681501}" presName="sibTrans" presStyleCnt="0"/>
      <dgm:spPr/>
    </dgm:pt>
    <dgm:pt modelId="{0E43EFBE-0E65-463E-930B-D26069F24B0E}" type="pres">
      <dgm:prSet presAssocID="{21E1F2E4-19C4-48A2-9265-8DA5114E0F86}" presName="node" presStyleLbl="node1" presStyleIdx="3" presStyleCnt="9">
        <dgm:presLayoutVars>
          <dgm:bulletEnabled val="1"/>
        </dgm:presLayoutVars>
      </dgm:prSet>
      <dgm:spPr/>
    </dgm:pt>
    <dgm:pt modelId="{CCE56667-E7CB-4AA0-ACC4-5F448BE21D80}" type="pres">
      <dgm:prSet presAssocID="{08E783A3-EB98-4EFC-89E8-750663CA3E02}" presName="sibTrans" presStyleCnt="0"/>
      <dgm:spPr/>
    </dgm:pt>
    <dgm:pt modelId="{8B23AEDC-83BE-44A0-9A21-2BD879483C37}" type="pres">
      <dgm:prSet presAssocID="{B60197F0-C716-418A-8DD5-D144B6E275C4}" presName="node" presStyleLbl="node1" presStyleIdx="4" presStyleCnt="9">
        <dgm:presLayoutVars>
          <dgm:bulletEnabled val="1"/>
        </dgm:presLayoutVars>
      </dgm:prSet>
      <dgm:spPr/>
    </dgm:pt>
    <dgm:pt modelId="{2892EB24-B257-4DA5-904E-A83AA0BBA30F}" type="pres">
      <dgm:prSet presAssocID="{3DE196DF-7866-4EDD-ADB1-41EA18CE077F}" presName="sibTrans" presStyleCnt="0"/>
      <dgm:spPr/>
    </dgm:pt>
    <dgm:pt modelId="{04BDE890-B8AF-4F18-8565-194C8EA73511}" type="pres">
      <dgm:prSet presAssocID="{2345EDC3-F184-4855-8F40-498F44321726}" presName="node" presStyleLbl="node1" presStyleIdx="5" presStyleCnt="9">
        <dgm:presLayoutVars>
          <dgm:bulletEnabled val="1"/>
        </dgm:presLayoutVars>
      </dgm:prSet>
      <dgm:spPr/>
    </dgm:pt>
    <dgm:pt modelId="{CABA2A85-BD8B-4C65-87D0-7A398861FF0B}" type="pres">
      <dgm:prSet presAssocID="{F3D59B6F-1EB9-42D5-89B4-51950CDFFDF7}" presName="sibTrans" presStyleCnt="0"/>
      <dgm:spPr/>
    </dgm:pt>
    <dgm:pt modelId="{296CD0DE-5637-40B3-8110-BBBA54800427}" type="pres">
      <dgm:prSet presAssocID="{68E374CD-600C-4F4E-8E77-17179AD65BD5}" presName="node" presStyleLbl="node1" presStyleIdx="6" presStyleCnt="9">
        <dgm:presLayoutVars>
          <dgm:bulletEnabled val="1"/>
        </dgm:presLayoutVars>
      </dgm:prSet>
      <dgm:spPr/>
    </dgm:pt>
    <dgm:pt modelId="{1EFF8E73-73A6-4DB0-ACAB-FF853F82C56A}" type="pres">
      <dgm:prSet presAssocID="{FDC69B7F-B1BE-4623-AC39-ED9D46C8C5E3}" presName="sibTrans" presStyleCnt="0"/>
      <dgm:spPr/>
    </dgm:pt>
    <dgm:pt modelId="{ECAEED99-09AF-43D0-9701-1CF6C4014D23}" type="pres">
      <dgm:prSet presAssocID="{0ECF922A-1532-493A-A698-462C6B6A4F88}" presName="node" presStyleLbl="node1" presStyleIdx="7" presStyleCnt="9">
        <dgm:presLayoutVars>
          <dgm:bulletEnabled val="1"/>
        </dgm:presLayoutVars>
      </dgm:prSet>
      <dgm:spPr/>
    </dgm:pt>
    <dgm:pt modelId="{441CE474-390E-49B9-ADF9-2F1193044C1B}" type="pres">
      <dgm:prSet presAssocID="{363CC720-AA0E-43D9-9D29-D3192A2906CE}" presName="sibTrans" presStyleCnt="0"/>
      <dgm:spPr/>
    </dgm:pt>
    <dgm:pt modelId="{04F6590D-170F-4965-928E-30578529A213}" type="pres">
      <dgm:prSet presAssocID="{90747A89-8939-4FEA-B89F-4CC591CBFB01}" presName="node" presStyleLbl="node1" presStyleIdx="8" presStyleCnt="9">
        <dgm:presLayoutVars>
          <dgm:bulletEnabled val="1"/>
        </dgm:presLayoutVars>
      </dgm:prSet>
      <dgm:spPr/>
    </dgm:pt>
  </dgm:ptLst>
  <dgm:cxnLst>
    <dgm:cxn modelId="{1EE4D504-C37B-4C26-8D22-A3CD521386C8}" type="presOf" srcId="{DC37263E-6052-4095-A159-6D98912E6AB1}" destId="{4CAEBC42-A67D-460E-A0BC-DCC979BC06AF}" srcOrd="0" destOrd="0" presId="urn:microsoft.com/office/officeart/2005/8/layout/default"/>
    <dgm:cxn modelId="{8460C806-C1BA-47E8-91E8-B31230A47E56}" srcId="{DC37263E-6052-4095-A159-6D98912E6AB1}" destId="{B60197F0-C716-418A-8DD5-D144B6E275C4}" srcOrd="4" destOrd="0" parTransId="{DD5CCABD-2BED-4322-B311-B447CE094947}" sibTransId="{3DE196DF-7866-4EDD-ADB1-41EA18CE077F}"/>
    <dgm:cxn modelId="{F530EB14-416A-4AFF-B653-3889988FEF4D}" type="presOf" srcId="{0ECF922A-1532-493A-A698-462C6B6A4F88}" destId="{ECAEED99-09AF-43D0-9701-1CF6C4014D23}" srcOrd="0" destOrd="0" presId="urn:microsoft.com/office/officeart/2005/8/layout/default"/>
    <dgm:cxn modelId="{CFC37520-B8CC-464B-B259-BCF7594E8B8D}" srcId="{DC37263E-6052-4095-A159-6D98912E6AB1}" destId="{559ABD7B-2273-4DCE-88BF-FDD80C4F0793}" srcOrd="2" destOrd="0" parTransId="{5B1B8FF1-297A-4E88-B53C-F0E85F1890CD}" sibTransId="{16BAC873-EC88-4D70-9E7B-E0B1C7681501}"/>
    <dgm:cxn modelId="{3231F826-4CF9-41CC-B40F-C5023D01AED2}" srcId="{DC37263E-6052-4095-A159-6D98912E6AB1}" destId="{68E374CD-600C-4F4E-8E77-17179AD65BD5}" srcOrd="6" destOrd="0" parTransId="{C124932F-17D4-44F4-BD75-FF5C6088F75B}" sibTransId="{FDC69B7F-B1BE-4623-AC39-ED9D46C8C5E3}"/>
    <dgm:cxn modelId="{ED868F31-29D9-4DAB-9BED-08EC0E1B83B7}" type="presOf" srcId="{2345EDC3-F184-4855-8F40-498F44321726}" destId="{04BDE890-B8AF-4F18-8565-194C8EA73511}" srcOrd="0" destOrd="0" presId="urn:microsoft.com/office/officeart/2005/8/layout/default"/>
    <dgm:cxn modelId="{5E050A3D-A9CA-41BD-A5DA-9C033A1EED89}" type="presOf" srcId="{DD855281-C4D4-4409-876A-F8C7AE2797D1}" destId="{53C3D4AE-782C-4F67-B8D9-420322F04FD4}" srcOrd="0" destOrd="0" presId="urn:microsoft.com/office/officeart/2005/8/layout/default"/>
    <dgm:cxn modelId="{A6426F5B-33D5-4852-BEFD-52E26D15DDBB}" srcId="{DC37263E-6052-4095-A159-6D98912E6AB1}" destId="{DD855281-C4D4-4409-876A-F8C7AE2797D1}" srcOrd="0" destOrd="0" parTransId="{57878A88-8EDE-444B-9171-93953CFB4FA3}" sibTransId="{DC7E3758-364E-4036-8161-4BEE4A351A51}"/>
    <dgm:cxn modelId="{86AE8C66-D245-430F-9307-AE818D311BFE}" type="presOf" srcId="{559ABD7B-2273-4DCE-88BF-FDD80C4F0793}" destId="{3993CA71-72E3-477B-9276-06E71BD6ADA4}" srcOrd="0" destOrd="0" presId="urn:microsoft.com/office/officeart/2005/8/layout/default"/>
    <dgm:cxn modelId="{30045B68-C411-46B9-8AE8-F324345163D4}" srcId="{DC37263E-6052-4095-A159-6D98912E6AB1}" destId="{90747A89-8939-4FEA-B89F-4CC591CBFB01}" srcOrd="8" destOrd="0" parTransId="{C0762EA3-AB7A-4868-908E-89F9DF179D27}" sibTransId="{64E1309A-B00F-48DD-A5FA-CAD28B469BE4}"/>
    <dgm:cxn modelId="{7258246F-3C36-42AF-B139-3FBB681230AA}" srcId="{DC37263E-6052-4095-A159-6D98912E6AB1}" destId="{2345EDC3-F184-4855-8F40-498F44321726}" srcOrd="5" destOrd="0" parTransId="{418EAEFB-066E-4FF7-B959-9C40F24AB59F}" sibTransId="{F3D59B6F-1EB9-42D5-89B4-51950CDFFDF7}"/>
    <dgm:cxn modelId="{77946270-BF43-4B59-A263-F14117986BA5}" type="presOf" srcId="{C52ED284-8152-423B-8ED1-F1E99F567B8F}" destId="{918670A4-381C-4138-8E9D-AAE303E11999}" srcOrd="0" destOrd="0" presId="urn:microsoft.com/office/officeart/2005/8/layout/default"/>
    <dgm:cxn modelId="{592EB45A-2E33-482E-A72B-9329D5FA905A}" type="presOf" srcId="{68E374CD-600C-4F4E-8E77-17179AD65BD5}" destId="{296CD0DE-5637-40B3-8110-BBBA54800427}" srcOrd="0" destOrd="0" presId="urn:microsoft.com/office/officeart/2005/8/layout/default"/>
    <dgm:cxn modelId="{EC5EBB98-701F-4143-90C0-C07D5CB25BAD}" type="presOf" srcId="{90747A89-8939-4FEA-B89F-4CC591CBFB01}" destId="{04F6590D-170F-4965-928E-30578529A213}" srcOrd="0" destOrd="0" presId="urn:microsoft.com/office/officeart/2005/8/layout/default"/>
    <dgm:cxn modelId="{1DD4549D-E1FC-4435-98C7-0684B22B7766}" srcId="{DC37263E-6052-4095-A159-6D98912E6AB1}" destId="{C52ED284-8152-423B-8ED1-F1E99F567B8F}" srcOrd="1" destOrd="0" parTransId="{53EA101B-0D6D-4019-AD23-95C406873C90}" sibTransId="{1ECD87C8-0ED3-4E94-8E55-063C2E934223}"/>
    <dgm:cxn modelId="{43D2709F-079C-41CA-8E24-89FDFE4E30E8}" srcId="{DC37263E-6052-4095-A159-6D98912E6AB1}" destId="{21E1F2E4-19C4-48A2-9265-8DA5114E0F86}" srcOrd="3" destOrd="0" parTransId="{9DC45DAD-36E6-46F6-AACB-63717880F84D}" sibTransId="{08E783A3-EB98-4EFC-89E8-750663CA3E02}"/>
    <dgm:cxn modelId="{5BAD8AA5-D124-4BFB-9E7B-5A533B493FEA}" type="presOf" srcId="{21E1F2E4-19C4-48A2-9265-8DA5114E0F86}" destId="{0E43EFBE-0E65-463E-930B-D26069F24B0E}" srcOrd="0" destOrd="0" presId="urn:microsoft.com/office/officeart/2005/8/layout/default"/>
    <dgm:cxn modelId="{46B206B7-A99D-4C6F-B11B-4AD7C31AEDC8}" srcId="{DC37263E-6052-4095-A159-6D98912E6AB1}" destId="{0ECF922A-1532-493A-A698-462C6B6A4F88}" srcOrd="7" destOrd="0" parTransId="{63773CDD-6BD8-46AD-9429-663CD035F71E}" sibTransId="{363CC720-AA0E-43D9-9D29-D3192A2906CE}"/>
    <dgm:cxn modelId="{BC4779D7-C51E-4C6D-A0B6-9B03A2846ECF}" type="presOf" srcId="{B60197F0-C716-418A-8DD5-D144B6E275C4}" destId="{8B23AEDC-83BE-44A0-9A21-2BD879483C37}" srcOrd="0" destOrd="0" presId="urn:microsoft.com/office/officeart/2005/8/layout/default"/>
    <dgm:cxn modelId="{7822DC7F-3DD7-4DC1-A264-5BA515730409}" type="presParOf" srcId="{4CAEBC42-A67D-460E-A0BC-DCC979BC06AF}" destId="{53C3D4AE-782C-4F67-B8D9-420322F04FD4}" srcOrd="0" destOrd="0" presId="urn:microsoft.com/office/officeart/2005/8/layout/default"/>
    <dgm:cxn modelId="{BEEC48A5-2833-402D-B4E6-94F29DE13466}" type="presParOf" srcId="{4CAEBC42-A67D-460E-A0BC-DCC979BC06AF}" destId="{CC9ECC85-E158-48BB-A799-A6F0009E5C1A}" srcOrd="1" destOrd="0" presId="urn:microsoft.com/office/officeart/2005/8/layout/default"/>
    <dgm:cxn modelId="{6E8A4703-E784-4A15-AF41-88E6B721BAA5}" type="presParOf" srcId="{4CAEBC42-A67D-460E-A0BC-DCC979BC06AF}" destId="{918670A4-381C-4138-8E9D-AAE303E11999}" srcOrd="2" destOrd="0" presId="urn:microsoft.com/office/officeart/2005/8/layout/default"/>
    <dgm:cxn modelId="{1B1B34AC-A6AD-4132-91C5-B5BB8931D8AE}" type="presParOf" srcId="{4CAEBC42-A67D-460E-A0BC-DCC979BC06AF}" destId="{34B0139F-FE8C-4905-BE9B-F5B58B58A352}" srcOrd="3" destOrd="0" presId="urn:microsoft.com/office/officeart/2005/8/layout/default"/>
    <dgm:cxn modelId="{695A796E-7D0F-4556-8689-ABD699FF3A25}" type="presParOf" srcId="{4CAEBC42-A67D-460E-A0BC-DCC979BC06AF}" destId="{3993CA71-72E3-477B-9276-06E71BD6ADA4}" srcOrd="4" destOrd="0" presId="urn:microsoft.com/office/officeart/2005/8/layout/default"/>
    <dgm:cxn modelId="{79EFF32C-165C-4A9C-83C6-6B73833AFA83}" type="presParOf" srcId="{4CAEBC42-A67D-460E-A0BC-DCC979BC06AF}" destId="{E8FCE505-805D-47D5-A0CE-FC4AE42E6342}" srcOrd="5" destOrd="0" presId="urn:microsoft.com/office/officeart/2005/8/layout/default"/>
    <dgm:cxn modelId="{9F268CCF-2A31-4FE8-ADF8-E999DCC9CF92}" type="presParOf" srcId="{4CAEBC42-A67D-460E-A0BC-DCC979BC06AF}" destId="{0E43EFBE-0E65-463E-930B-D26069F24B0E}" srcOrd="6" destOrd="0" presId="urn:microsoft.com/office/officeart/2005/8/layout/default"/>
    <dgm:cxn modelId="{BA6197E2-1400-43B2-B0F1-40A81D61F8E4}" type="presParOf" srcId="{4CAEBC42-A67D-460E-A0BC-DCC979BC06AF}" destId="{CCE56667-E7CB-4AA0-ACC4-5F448BE21D80}" srcOrd="7" destOrd="0" presId="urn:microsoft.com/office/officeart/2005/8/layout/default"/>
    <dgm:cxn modelId="{964C6832-3112-4AF5-9741-AAF780C6B9F4}" type="presParOf" srcId="{4CAEBC42-A67D-460E-A0BC-DCC979BC06AF}" destId="{8B23AEDC-83BE-44A0-9A21-2BD879483C37}" srcOrd="8" destOrd="0" presId="urn:microsoft.com/office/officeart/2005/8/layout/default"/>
    <dgm:cxn modelId="{721AA92E-37E3-4893-92AB-4E5B169ECC7D}" type="presParOf" srcId="{4CAEBC42-A67D-460E-A0BC-DCC979BC06AF}" destId="{2892EB24-B257-4DA5-904E-A83AA0BBA30F}" srcOrd="9" destOrd="0" presId="urn:microsoft.com/office/officeart/2005/8/layout/default"/>
    <dgm:cxn modelId="{5E083B09-C0D9-45DF-A702-1B46F372E199}" type="presParOf" srcId="{4CAEBC42-A67D-460E-A0BC-DCC979BC06AF}" destId="{04BDE890-B8AF-4F18-8565-194C8EA73511}" srcOrd="10" destOrd="0" presId="urn:microsoft.com/office/officeart/2005/8/layout/default"/>
    <dgm:cxn modelId="{6E9837D0-1323-4F42-9482-B084FE46032B}" type="presParOf" srcId="{4CAEBC42-A67D-460E-A0BC-DCC979BC06AF}" destId="{CABA2A85-BD8B-4C65-87D0-7A398861FF0B}" srcOrd="11" destOrd="0" presId="urn:microsoft.com/office/officeart/2005/8/layout/default"/>
    <dgm:cxn modelId="{B4D06A2F-03FA-468D-9F24-A2BDC7D69CC4}" type="presParOf" srcId="{4CAEBC42-A67D-460E-A0BC-DCC979BC06AF}" destId="{296CD0DE-5637-40B3-8110-BBBA54800427}" srcOrd="12" destOrd="0" presId="urn:microsoft.com/office/officeart/2005/8/layout/default"/>
    <dgm:cxn modelId="{9C8A926B-5F63-4C18-856E-5F92D0D9857C}" type="presParOf" srcId="{4CAEBC42-A67D-460E-A0BC-DCC979BC06AF}" destId="{1EFF8E73-73A6-4DB0-ACAB-FF853F82C56A}" srcOrd="13" destOrd="0" presId="urn:microsoft.com/office/officeart/2005/8/layout/default"/>
    <dgm:cxn modelId="{15AB83C2-0C07-4033-A663-83C25306E46D}" type="presParOf" srcId="{4CAEBC42-A67D-460E-A0BC-DCC979BC06AF}" destId="{ECAEED99-09AF-43D0-9701-1CF6C4014D23}" srcOrd="14" destOrd="0" presId="urn:microsoft.com/office/officeart/2005/8/layout/default"/>
    <dgm:cxn modelId="{04D5E453-8D6D-4A3A-8CA7-61632D7298B9}" type="presParOf" srcId="{4CAEBC42-A67D-460E-A0BC-DCC979BC06AF}" destId="{441CE474-390E-49B9-ADF9-2F1193044C1B}" srcOrd="15" destOrd="0" presId="urn:microsoft.com/office/officeart/2005/8/layout/default"/>
    <dgm:cxn modelId="{290ABC21-7E06-4EB1-9290-8E5930C0FE03}" type="presParOf" srcId="{4CAEBC42-A67D-460E-A0BC-DCC979BC06AF}" destId="{04F6590D-170F-4965-928E-30578529A21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2FD07F-2902-404F-A772-A713269F698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E023315-C213-4969-AA3C-F5C0A7DC1F43}">
      <dgm:prSet/>
      <dgm:spPr/>
      <dgm:t>
        <a:bodyPr/>
        <a:lstStyle/>
        <a:p>
          <a:r>
            <a:rPr lang="en-GB" b="0" i="0"/>
            <a:t>1. Travel history </a:t>
          </a:r>
          <a:endParaRPr lang="en-US"/>
        </a:p>
      </dgm:t>
    </dgm:pt>
    <dgm:pt modelId="{E4DE83A1-6227-45B6-9835-9C1AD050AC76}" type="parTrans" cxnId="{3C2BE9A2-5E3C-477C-8843-C7381CF98FCD}">
      <dgm:prSet/>
      <dgm:spPr/>
      <dgm:t>
        <a:bodyPr/>
        <a:lstStyle/>
        <a:p>
          <a:endParaRPr lang="en-US"/>
        </a:p>
      </dgm:t>
    </dgm:pt>
    <dgm:pt modelId="{F9732175-87BD-4539-922B-7AC06794A0E2}" type="sibTrans" cxnId="{3C2BE9A2-5E3C-477C-8843-C7381CF98FCD}">
      <dgm:prSet/>
      <dgm:spPr/>
      <dgm:t>
        <a:bodyPr/>
        <a:lstStyle/>
        <a:p>
          <a:endParaRPr lang="en-US"/>
        </a:p>
      </dgm:t>
    </dgm:pt>
    <dgm:pt modelId="{2B607C23-D07E-4940-8A10-77E519F892CD}">
      <dgm:prSet/>
      <dgm:spPr/>
      <dgm:t>
        <a:bodyPr/>
        <a:lstStyle/>
        <a:p>
          <a:r>
            <a:rPr lang="en-GB" b="0" i="0"/>
            <a:t>2. contact history </a:t>
          </a:r>
          <a:endParaRPr lang="en-US"/>
        </a:p>
      </dgm:t>
    </dgm:pt>
    <dgm:pt modelId="{7304C224-4C0E-4346-A1F4-7626CB243EE8}" type="parTrans" cxnId="{7DBFC519-83E3-4C1F-B5C9-4B6D55FD337E}">
      <dgm:prSet/>
      <dgm:spPr/>
      <dgm:t>
        <a:bodyPr/>
        <a:lstStyle/>
        <a:p>
          <a:endParaRPr lang="en-US"/>
        </a:p>
      </dgm:t>
    </dgm:pt>
    <dgm:pt modelId="{357A9114-E811-4382-AB3A-3698E6F4AC0C}" type="sibTrans" cxnId="{7DBFC519-83E3-4C1F-B5C9-4B6D55FD337E}">
      <dgm:prSet/>
      <dgm:spPr/>
      <dgm:t>
        <a:bodyPr/>
        <a:lstStyle/>
        <a:p>
          <a:endParaRPr lang="en-US"/>
        </a:p>
      </dgm:t>
    </dgm:pt>
    <dgm:pt modelId="{E63D36F5-35B4-448C-8C0F-496E93CAB67C}">
      <dgm:prSet/>
      <dgm:spPr/>
      <dgm:t>
        <a:bodyPr/>
        <a:lstStyle/>
        <a:p>
          <a:r>
            <a:rPr lang="en-GB" b="0" i="0"/>
            <a:t>3. social distance maintain in the camp or hospital </a:t>
          </a:r>
          <a:endParaRPr lang="en-US"/>
        </a:p>
      </dgm:t>
    </dgm:pt>
    <dgm:pt modelId="{F38A7913-E276-4E92-9648-C2B722B3E028}" type="parTrans" cxnId="{4A768111-30D1-4E8E-8F92-14DD7BB6DBB0}">
      <dgm:prSet/>
      <dgm:spPr/>
      <dgm:t>
        <a:bodyPr/>
        <a:lstStyle/>
        <a:p>
          <a:endParaRPr lang="en-US"/>
        </a:p>
      </dgm:t>
    </dgm:pt>
    <dgm:pt modelId="{41D45360-EB6E-4DAB-96F5-E23899AF1155}" type="sibTrans" cxnId="{4A768111-30D1-4E8E-8F92-14DD7BB6DBB0}">
      <dgm:prSet/>
      <dgm:spPr/>
      <dgm:t>
        <a:bodyPr/>
        <a:lstStyle/>
        <a:p>
          <a:endParaRPr lang="en-US"/>
        </a:p>
      </dgm:t>
    </dgm:pt>
    <dgm:pt modelId="{4ACFBA65-9EAD-4B53-8C9C-07FDF986FA2C}">
      <dgm:prSet/>
      <dgm:spPr/>
      <dgm:t>
        <a:bodyPr/>
        <a:lstStyle/>
        <a:p>
          <a:r>
            <a:rPr lang="en-GB" b="0" i="0"/>
            <a:t>4. cleanness </a:t>
          </a:r>
          <a:endParaRPr lang="en-US"/>
        </a:p>
      </dgm:t>
    </dgm:pt>
    <dgm:pt modelId="{E3F705D5-97FA-40A5-B458-85E65BD5FE11}" type="parTrans" cxnId="{B29DD8D2-DAAD-49EA-8D10-79CC9CA7B179}">
      <dgm:prSet/>
      <dgm:spPr/>
      <dgm:t>
        <a:bodyPr/>
        <a:lstStyle/>
        <a:p>
          <a:endParaRPr lang="en-US"/>
        </a:p>
      </dgm:t>
    </dgm:pt>
    <dgm:pt modelId="{5ACF6F68-E5D5-4657-B6C2-091EC9D433B5}" type="sibTrans" cxnId="{B29DD8D2-DAAD-49EA-8D10-79CC9CA7B179}">
      <dgm:prSet/>
      <dgm:spPr/>
      <dgm:t>
        <a:bodyPr/>
        <a:lstStyle/>
        <a:p>
          <a:endParaRPr lang="en-US"/>
        </a:p>
      </dgm:t>
    </dgm:pt>
    <dgm:pt modelId="{34554657-EFD4-4C80-AEEF-F43F87B972B1}">
      <dgm:prSet/>
      <dgm:spPr/>
      <dgm:t>
        <a:bodyPr/>
        <a:lstStyle/>
        <a:p>
          <a:r>
            <a:rPr lang="en-GB" b="0" i="0"/>
            <a:t>5. everyone wear mask and gloves </a:t>
          </a:r>
          <a:endParaRPr lang="en-US"/>
        </a:p>
      </dgm:t>
    </dgm:pt>
    <dgm:pt modelId="{CD459650-33BB-478E-8BF8-041EED0E221F}" type="parTrans" cxnId="{471A63CF-1992-4798-A180-7E642F4C3F38}">
      <dgm:prSet/>
      <dgm:spPr/>
      <dgm:t>
        <a:bodyPr/>
        <a:lstStyle/>
        <a:p>
          <a:endParaRPr lang="en-US"/>
        </a:p>
      </dgm:t>
    </dgm:pt>
    <dgm:pt modelId="{D9528F97-C0D4-40A5-9CC0-7C1E61D2043A}" type="sibTrans" cxnId="{471A63CF-1992-4798-A180-7E642F4C3F38}">
      <dgm:prSet/>
      <dgm:spPr/>
      <dgm:t>
        <a:bodyPr/>
        <a:lstStyle/>
        <a:p>
          <a:endParaRPr lang="en-US"/>
        </a:p>
      </dgm:t>
    </dgm:pt>
    <dgm:pt modelId="{590903C9-E395-4AB3-92DD-4C107290EA35}">
      <dgm:prSet/>
      <dgm:spPr/>
      <dgm:t>
        <a:bodyPr/>
        <a:lstStyle/>
        <a:p>
          <a:r>
            <a:rPr lang="en-GB" b="0" i="0"/>
            <a:t>6. proper use of sanitizer</a:t>
          </a:r>
          <a:endParaRPr lang="en-US"/>
        </a:p>
      </dgm:t>
    </dgm:pt>
    <dgm:pt modelId="{D75BDAC9-840C-4D23-8BB3-A7CC784AD44D}" type="parTrans" cxnId="{D24116CF-18BF-4EB7-B14B-07E80F0B27A8}">
      <dgm:prSet/>
      <dgm:spPr/>
      <dgm:t>
        <a:bodyPr/>
        <a:lstStyle/>
        <a:p>
          <a:endParaRPr lang="en-US"/>
        </a:p>
      </dgm:t>
    </dgm:pt>
    <dgm:pt modelId="{2C466112-A004-4D7B-994C-30868449696D}" type="sibTrans" cxnId="{D24116CF-18BF-4EB7-B14B-07E80F0B27A8}">
      <dgm:prSet/>
      <dgm:spPr/>
      <dgm:t>
        <a:bodyPr/>
        <a:lstStyle/>
        <a:p>
          <a:endParaRPr lang="en-US"/>
        </a:p>
      </dgm:t>
    </dgm:pt>
    <dgm:pt modelId="{9FEE56D2-B41F-4849-96A0-CA78F4CE9E0E}" type="pres">
      <dgm:prSet presAssocID="{7A2FD07F-2902-404F-A772-A713269F698C}" presName="diagram" presStyleCnt="0">
        <dgm:presLayoutVars>
          <dgm:dir/>
          <dgm:resizeHandles val="exact"/>
        </dgm:presLayoutVars>
      </dgm:prSet>
      <dgm:spPr/>
    </dgm:pt>
    <dgm:pt modelId="{08EB1C35-D9A2-41C8-B0FE-AE4E00B66F0F}" type="pres">
      <dgm:prSet presAssocID="{BE023315-C213-4969-AA3C-F5C0A7DC1F43}" presName="node" presStyleLbl="node1" presStyleIdx="0" presStyleCnt="6">
        <dgm:presLayoutVars>
          <dgm:bulletEnabled val="1"/>
        </dgm:presLayoutVars>
      </dgm:prSet>
      <dgm:spPr/>
    </dgm:pt>
    <dgm:pt modelId="{95638D06-71B3-4BE5-8AFE-3303D7A380EC}" type="pres">
      <dgm:prSet presAssocID="{F9732175-87BD-4539-922B-7AC06794A0E2}" presName="sibTrans" presStyleCnt="0"/>
      <dgm:spPr/>
    </dgm:pt>
    <dgm:pt modelId="{A77816C0-3565-4D0C-8D74-C5F2CB2C63FE}" type="pres">
      <dgm:prSet presAssocID="{2B607C23-D07E-4940-8A10-77E519F892CD}" presName="node" presStyleLbl="node1" presStyleIdx="1" presStyleCnt="6">
        <dgm:presLayoutVars>
          <dgm:bulletEnabled val="1"/>
        </dgm:presLayoutVars>
      </dgm:prSet>
      <dgm:spPr/>
    </dgm:pt>
    <dgm:pt modelId="{A0FDF7F0-7703-4886-8CAF-A22AE9EA3127}" type="pres">
      <dgm:prSet presAssocID="{357A9114-E811-4382-AB3A-3698E6F4AC0C}" presName="sibTrans" presStyleCnt="0"/>
      <dgm:spPr/>
    </dgm:pt>
    <dgm:pt modelId="{51F56ABA-AF60-4E5E-B8F9-D786C2413791}" type="pres">
      <dgm:prSet presAssocID="{E63D36F5-35B4-448C-8C0F-496E93CAB67C}" presName="node" presStyleLbl="node1" presStyleIdx="2" presStyleCnt="6">
        <dgm:presLayoutVars>
          <dgm:bulletEnabled val="1"/>
        </dgm:presLayoutVars>
      </dgm:prSet>
      <dgm:spPr/>
    </dgm:pt>
    <dgm:pt modelId="{DF34D25D-2CB3-4F00-A0DD-3E68CE3AC2AB}" type="pres">
      <dgm:prSet presAssocID="{41D45360-EB6E-4DAB-96F5-E23899AF1155}" presName="sibTrans" presStyleCnt="0"/>
      <dgm:spPr/>
    </dgm:pt>
    <dgm:pt modelId="{E96801EE-9AA5-4B5E-A8B0-FB25438AD867}" type="pres">
      <dgm:prSet presAssocID="{4ACFBA65-9EAD-4B53-8C9C-07FDF986FA2C}" presName="node" presStyleLbl="node1" presStyleIdx="3" presStyleCnt="6">
        <dgm:presLayoutVars>
          <dgm:bulletEnabled val="1"/>
        </dgm:presLayoutVars>
      </dgm:prSet>
      <dgm:spPr/>
    </dgm:pt>
    <dgm:pt modelId="{3CC2CF2C-8748-4E5C-B462-03C73ECFBE05}" type="pres">
      <dgm:prSet presAssocID="{5ACF6F68-E5D5-4657-B6C2-091EC9D433B5}" presName="sibTrans" presStyleCnt="0"/>
      <dgm:spPr/>
    </dgm:pt>
    <dgm:pt modelId="{C9E86AAB-CB8F-4AA5-BA56-41ABFC1AAFED}" type="pres">
      <dgm:prSet presAssocID="{34554657-EFD4-4C80-AEEF-F43F87B972B1}" presName="node" presStyleLbl="node1" presStyleIdx="4" presStyleCnt="6">
        <dgm:presLayoutVars>
          <dgm:bulletEnabled val="1"/>
        </dgm:presLayoutVars>
      </dgm:prSet>
      <dgm:spPr/>
    </dgm:pt>
    <dgm:pt modelId="{AAE823C3-8377-4B99-BEE9-00A90008B7CE}" type="pres">
      <dgm:prSet presAssocID="{D9528F97-C0D4-40A5-9CC0-7C1E61D2043A}" presName="sibTrans" presStyleCnt="0"/>
      <dgm:spPr/>
    </dgm:pt>
    <dgm:pt modelId="{C4E0F308-DCFF-426B-9F6F-0C9198028ACF}" type="pres">
      <dgm:prSet presAssocID="{590903C9-E395-4AB3-92DD-4C107290EA35}" presName="node" presStyleLbl="node1" presStyleIdx="5" presStyleCnt="6">
        <dgm:presLayoutVars>
          <dgm:bulletEnabled val="1"/>
        </dgm:presLayoutVars>
      </dgm:prSet>
      <dgm:spPr/>
    </dgm:pt>
  </dgm:ptLst>
  <dgm:cxnLst>
    <dgm:cxn modelId="{5D26FB03-A9A2-429D-B01D-D5B652807778}" type="presOf" srcId="{E63D36F5-35B4-448C-8C0F-496E93CAB67C}" destId="{51F56ABA-AF60-4E5E-B8F9-D786C2413791}" srcOrd="0" destOrd="0" presId="urn:microsoft.com/office/officeart/2005/8/layout/default"/>
    <dgm:cxn modelId="{4A768111-30D1-4E8E-8F92-14DD7BB6DBB0}" srcId="{7A2FD07F-2902-404F-A772-A713269F698C}" destId="{E63D36F5-35B4-448C-8C0F-496E93CAB67C}" srcOrd="2" destOrd="0" parTransId="{F38A7913-E276-4E92-9648-C2B722B3E028}" sibTransId="{41D45360-EB6E-4DAB-96F5-E23899AF1155}"/>
    <dgm:cxn modelId="{00A1DC13-E9D0-4583-93D1-1BCCF3928175}" type="presOf" srcId="{4ACFBA65-9EAD-4B53-8C9C-07FDF986FA2C}" destId="{E96801EE-9AA5-4B5E-A8B0-FB25438AD867}" srcOrd="0" destOrd="0" presId="urn:microsoft.com/office/officeart/2005/8/layout/default"/>
    <dgm:cxn modelId="{7DBFC519-83E3-4C1F-B5C9-4B6D55FD337E}" srcId="{7A2FD07F-2902-404F-A772-A713269F698C}" destId="{2B607C23-D07E-4940-8A10-77E519F892CD}" srcOrd="1" destOrd="0" parTransId="{7304C224-4C0E-4346-A1F4-7626CB243EE8}" sibTransId="{357A9114-E811-4382-AB3A-3698E6F4AC0C}"/>
    <dgm:cxn modelId="{42147C2E-4403-4F30-A5E2-8F7FEBBB67D8}" type="presOf" srcId="{7A2FD07F-2902-404F-A772-A713269F698C}" destId="{9FEE56D2-B41F-4849-96A0-CA78F4CE9E0E}" srcOrd="0" destOrd="0" presId="urn:microsoft.com/office/officeart/2005/8/layout/default"/>
    <dgm:cxn modelId="{34BA405C-F6E5-4059-A18B-BC2307427BC7}" type="presOf" srcId="{34554657-EFD4-4C80-AEEF-F43F87B972B1}" destId="{C9E86AAB-CB8F-4AA5-BA56-41ABFC1AAFED}" srcOrd="0" destOrd="0" presId="urn:microsoft.com/office/officeart/2005/8/layout/default"/>
    <dgm:cxn modelId="{9111E150-AC5B-4C02-A2EA-2E081269D52D}" type="presOf" srcId="{590903C9-E395-4AB3-92DD-4C107290EA35}" destId="{C4E0F308-DCFF-426B-9F6F-0C9198028ACF}" srcOrd="0" destOrd="0" presId="urn:microsoft.com/office/officeart/2005/8/layout/default"/>
    <dgm:cxn modelId="{3C2BE9A2-5E3C-477C-8843-C7381CF98FCD}" srcId="{7A2FD07F-2902-404F-A772-A713269F698C}" destId="{BE023315-C213-4969-AA3C-F5C0A7DC1F43}" srcOrd="0" destOrd="0" parTransId="{E4DE83A1-6227-45B6-9835-9C1AD050AC76}" sibTransId="{F9732175-87BD-4539-922B-7AC06794A0E2}"/>
    <dgm:cxn modelId="{D24116CF-18BF-4EB7-B14B-07E80F0B27A8}" srcId="{7A2FD07F-2902-404F-A772-A713269F698C}" destId="{590903C9-E395-4AB3-92DD-4C107290EA35}" srcOrd="5" destOrd="0" parTransId="{D75BDAC9-840C-4D23-8BB3-A7CC784AD44D}" sibTransId="{2C466112-A004-4D7B-994C-30868449696D}"/>
    <dgm:cxn modelId="{471A63CF-1992-4798-A180-7E642F4C3F38}" srcId="{7A2FD07F-2902-404F-A772-A713269F698C}" destId="{34554657-EFD4-4C80-AEEF-F43F87B972B1}" srcOrd="4" destOrd="0" parTransId="{CD459650-33BB-478E-8BF8-041EED0E221F}" sibTransId="{D9528F97-C0D4-40A5-9CC0-7C1E61D2043A}"/>
    <dgm:cxn modelId="{F4DE1BD2-3F8C-43FC-92D1-AF089EEECE8C}" type="presOf" srcId="{BE023315-C213-4969-AA3C-F5C0A7DC1F43}" destId="{08EB1C35-D9A2-41C8-B0FE-AE4E00B66F0F}" srcOrd="0" destOrd="0" presId="urn:microsoft.com/office/officeart/2005/8/layout/default"/>
    <dgm:cxn modelId="{B29DD8D2-DAAD-49EA-8D10-79CC9CA7B179}" srcId="{7A2FD07F-2902-404F-A772-A713269F698C}" destId="{4ACFBA65-9EAD-4B53-8C9C-07FDF986FA2C}" srcOrd="3" destOrd="0" parTransId="{E3F705D5-97FA-40A5-B458-85E65BD5FE11}" sibTransId="{5ACF6F68-E5D5-4657-B6C2-091EC9D433B5}"/>
    <dgm:cxn modelId="{232C97F2-2533-4FA1-9BA3-559B24F65FDF}" type="presOf" srcId="{2B607C23-D07E-4940-8A10-77E519F892CD}" destId="{A77816C0-3565-4D0C-8D74-C5F2CB2C63FE}" srcOrd="0" destOrd="0" presId="urn:microsoft.com/office/officeart/2005/8/layout/default"/>
    <dgm:cxn modelId="{506EE373-8CBE-4F6A-B5CD-01C0E3261E75}" type="presParOf" srcId="{9FEE56D2-B41F-4849-96A0-CA78F4CE9E0E}" destId="{08EB1C35-D9A2-41C8-B0FE-AE4E00B66F0F}" srcOrd="0" destOrd="0" presId="urn:microsoft.com/office/officeart/2005/8/layout/default"/>
    <dgm:cxn modelId="{9683AA15-1A45-4D3C-A88B-8A97B877D97F}" type="presParOf" srcId="{9FEE56D2-B41F-4849-96A0-CA78F4CE9E0E}" destId="{95638D06-71B3-4BE5-8AFE-3303D7A380EC}" srcOrd="1" destOrd="0" presId="urn:microsoft.com/office/officeart/2005/8/layout/default"/>
    <dgm:cxn modelId="{549FE463-C572-4A61-BD1F-58E43B969538}" type="presParOf" srcId="{9FEE56D2-B41F-4849-96A0-CA78F4CE9E0E}" destId="{A77816C0-3565-4D0C-8D74-C5F2CB2C63FE}" srcOrd="2" destOrd="0" presId="urn:microsoft.com/office/officeart/2005/8/layout/default"/>
    <dgm:cxn modelId="{DC1F3389-CA1E-48D6-BA32-32B3E60BCD92}" type="presParOf" srcId="{9FEE56D2-B41F-4849-96A0-CA78F4CE9E0E}" destId="{A0FDF7F0-7703-4886-8CAF-A22AE9EA3127}" srcOrd="3" destOrd="0" presId="urn:microsoft.com/office/officeart/2005/8/layout/default"/>
    <dgm:cxn modelId="{B2C22B8A-A539-44FE-A0F7-9618DDB9822C}" type="presParOf" srcId="{9FEE56D2-B41F-4849-96A0-CA78F4CE9E0E}" destId="{51F56ABA-AF60-4E5E-B8F9-D786C2413791}" srcOrd="4" destOrd="0" presId="urn:microsoft.com/office/officeart/2005/8/layout/default"/>
    <dgm:cxn modelId="{13A9DFDC-22B9-42F5-8E7E-B0871F09D3AB}" type="presParOf" srcId="{9FEE56D2-B41F-4849-96A0-CA78F4CE9E0E}" destId="{DF34D25D-2CB3-4F00-A0DD-3E68CE3AC2AB}" srcOrd="5" destOrd="0" presId="urn:microsoft.com/office/officeart/2005/8/layout/default"/>
    <dgm:cxn modelId="{3D04771E-F02E-4EBE-8582-5FDD87EC739F}" type="presParOf" srcId="{9FEE56D2-B41F-4849-96A0-CA78F4CE9E0E}" destId="{E96801EE-9AA5-4B5E-A8B0-FB25438AD867}" srcOrd="6" destOrd="0" presId="urn:microsoft.com/office/officeart/2005/8/layout/default"/>
    <dgm:cxn modelId="{03B8E3A1-800D-4588-8011-7EF8C9060764}" type="presParOf" srcId="{9FEE56D2-B41F-4849-96A0-CA78F4CE9E0E}" destId="{3CC2CF2C-8748-4E5C-B462-03C73ECFBE05}" srcOrd="7" destOrd="0" presId="urn:microsoft.com/office/officeart/2005/8/layout/default"/>
    <dgm:cxn modelId="{413F7B4F-446D-4A37-8636-3F4970760980}" type="presParOf" srcId="{9FEE56D2-B41F-4849-96A0-CA78F4CE9E0E}" destId="{C9E86AAB-CB8F-4AA5-BA56-41ABFC1AAFED}" srcOrd="8" destOrd="0" presId="urn:microsoft.com/office/officeart/2005/8/layout/default"/>
    <dgm:cxn modelId="{04E4DE5E-83A3-4864-A4D2-7F8A45F9A9EE}" type="presParOf" srcId="{9FEE56D2-B41F-4849-96A0-CA78F4CE9E0E}" destId="{AAE823C3-8377-4B99-BEE9-00A90008B7CE}" srcOrd="9" destOrd="0" presId="urn:microsoft.com/office/officeart/2005/8/layout/default"/>
    <dgm:cxn modelId="{B4A8F08F-D88B-48BE-8657-404F36499081}" type="presParOf" srcId="{9FEE56D2-B41F-4849-96A0-CA78F4CE9E0E}" destId="{C4E0F308-DCFF-426B-9F6F-0C9198028AC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DC0ED-CC52-41D6-A792-EDF06C65E09B}">
      <dsp:nvSpPr>
        <dsp:cNvPr id="0" name=""/>
        <dsp:cNvSpPr/>
      </dsp:nvSpPr>
      <dsp:spPr>
        <a:xfrm>
          <a:off x="0" y="12273"/>
          <a:ext cx="3999900"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Paper id: 61</a:t>
          </a:r>
          <a:endParaRPr lang="en-US" sz="2200" kern="1200"/>
        </a:p>
      </dsp:txBody>
      <dsp:txXfrm>
        <a:off x="25759" y="38032"/>
        <a:ext cx="3948382" cy="476152"/>
      </dsp:txXfrm>
    </dsp:sp>
    <dsp:sp modelId="{3496AE4B-8521-4479-8165-B4C814CD6DB9}">
      <dsp:nvSpPr>
        <dsp:cNvPr id="0" name=""/>
        <dsp:cNvSpPr/>
      </dsp:nvSpPr>
      <dsp:spPr>
        <a:xfrm>
          <a:off x="0" y="603303"/>
          <a:ext cx="3999900"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Author;</a:t>
          </a:r>
          <a:endParaRPr lang="en-US" sz="2200" kern="1200"/>
        </a:p>
      </dsp:txBody>
      <dsp:txXfrm>
        <a:off x="25759" y="629062"/>
        <a:ext cx="3948382" cy="476152"/>
      </dsp:txXfrm>
    </dsp:sp>
    <dsp:sp modelId="{EC6A702A-8224-442B-93AF-E3C88127D3A6}">
      <dsp:nvSpPr>
        <dsp:cNvPr id="0" name=""/>
        <dsp:cNvSpPr/>
      </dsp:nvSpPr>
      <dsp:spPr>
        <a:xfrm>
          <a:off x="0" y="1194334"/>
          <a:ext cx="3999900"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Kishan Kumar </a:t>
          </a:r>
          <a:endParaRPr lang="en-US" sz="2200" kern="1200"/>
        </a:p>
      </dsp:txBody>
      <dsp:txXfrm>
        <a:off x="25759" y="1220093"/>
        <a:ext cx="3948382" cy="476152"/>
      </dsp:txXfrm>
    </dsp:sp>
    <dsp:sp modelId="{4A58502B-19E2-4347-B709-3CB2E6DA91AC}">
      <dsp:nvSpPr>
        <dsp:cNvPr id="0" name=""/>
        <dsp:cNvSpPr/>
      </dsp:nvSpPr>
      <dsp:spPr>
        <a:xfrm>
          <a:off x="0" y="1785364"/>
          <a:ext cx="3999900"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Kumari Khushboo</a:t>
          </a:r>
          <a:endParaRPr lang="en-US" sz="2200" kern="1200"/>
        </a:p>
      </dsp:txBody>
      <dsp:txXfrm>
        <a:off x="25759" y="1811123"/>
        <a:ext cx="3948382" cy="476152"/>
      </dsp:txXfrm>
    </dsp:sp>
    <dsp:sp modelId="{A60363A4-B158-47AC-9370-982A4E3346FD}">
      <dsp:nvSpPr>
        <dsp:cNvPr id="0" name=""/>
        <dsp:cNvSpPr/>
      </dsp:nvSpPr>
      <dsp:spPr>
        <a:xfrm>
          <a:off x="0" y="2376394"/>
          <a:ext cx="3999900"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Ishu Kumar </a:t>
          </a:r>
          <a:endParaRPr lang="en-US" sz="2200" kern="1200"/>
        </a:p>
      </dsp:txBody>
      <dsp:txXfrm>
        <a:off x="25759" y="2402153"/>
        <a:ext cx="394838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3D4AE-782C-4F67-B8D9-420322F04FD4}">
      <dsp:nvSpPr>
        <dsp:cNvPr id="0" name=""/>
        <dsp:cNvSpPr/>
      </dsp:nvSpPr>
      <dsp:spPr>
        <a:xfrm>
          <a:off x="2793" y="293666"/>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1. Object of the paper</a:t>
          </a:r>
          <a:endParaRPr lang="en-US" sz="1200" kern="1200"/>
        </a:p>
      </dsp:txBody>
      <dsp:txXfrm>
        <a:off x="2793" y="293666"/>
        <a:ext cx="1512211" cy="907326"/>
      </dsp:txXfrm>
    </dsp:sp>
    <dsp:sp modelId="{918670A4-381C-4138-8E9D-AAE303E11999}">
      <dsp:nvSpPr>
        <dsp:cNvPr id="0" name=""/>
        <dsp:cNvSpPr/>
      </dsp:nvSpPr>
      <dsp:spPr>
        <a:xfrm>
          <a:off x="1666225" y="293666"/>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2. introduction</a:t>
          </a:r>
          <a:endParaRPr lang="en-US" sz="1200" kern="1200"/>
        </a:p>
      </dsp:txBody>
      <dsp:txXfrm>
        <a:off x="1666225" y="293666"/>
        <a:ext cx="1512211" cy="907326"/>
      </dsp:txXfrm>
    </dsp:sp>
    <dsp:sp modelId="{3993CA71-72E3-477B-9276-06E71BD6ADA4}">
      <dsp:nvSpPr>
        <dsp:cNvPr id="0" name=""/>
        <dsp:cNvSpPr/>
      </dsp:nvSpPr>
      <dsp:spPr>
        <a:xfrm>
          <a:off x="3329658" y="293666"/>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3. Decrease in blood donation During Lockdown</a:t>
          </a:r>
          <a:endParaRPr lang="en-US" sz="1200" kern="1200"/>
        </a:p>
      </dsp:txBody>
      <dsp:txXfrm>
        <a:off x="3329658" y="293666"/>
        <a:ext cx="1512211" cy="907326"/>
      </dsp:txXfrm>
    </dsp:sp>
    <dsp:sp modelId="{0E43EFBE-0E65-463E-930B-D26069F24B0E}">
      <dsp:nvSpPr>
        <dsp:cNvPr id="0" name=""/>
        <dsp:cNvSpPr/>
      </dsp:nvSpPr>
      <dsp:spPr>
        <a:xfrm>
          <a:off x="4993090" y="293666"/>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4. Myths that keep one from Donating Blood</a:t>
          </a:r>
          <a:endParaRPr lang="en-US" sz="1200" kern="1200"/>
        </a:p>
      </dsp:txBody>
      <dsp:txXfrm>
        <a:off x="4993090" y="293666"/>
        <a:ext cx="1512211" cy="907326"/>
      </dsp:txXfrm>
    </dsp:sp>
    <dsp:sp modelId="{8B23AEDC-83BE-44A0-9A21-2BD879483C37}">
      <dsp:nvSpPr>
        <dsp:cNvPr id="0" name=""/>
        <dsp:cNvSpPr/>
      </dsp:nvSpPr>
      <dsp:spPr>
        <a:xfrm>
          <a:off x="6656523" y="293666"/>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5. Benefit of Blood Donation Some side effect of blood donation:</a:t>
          </a:r>
          <a:endParaRPr lang="en-US" sz="1200" kern="1200"/>
        </a:p>
      </dsp:txBody>
      <dsp:txXfrm>
        <a:off x="6656523" y="293666"/>
        <a:ext cx="1512211" cy="907326"/>
      </dsp:txXfrm>
    </dsp:sp>
    <dsp:sp modelId="{04BDE890-B8AF-4F18-8565-194C8EA73511}">
      <dsp:nvSpPr>
        <dsp:cNvPr id="0" name=""/>
        <dsp:cNvSpPr/>
      </dsp:nvSpPr>
      <dsp:spPr>
        <a:xfrm>
          <a:off x="834509" y="1352214"/>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6. who can or can’t donate blood</a:t>
          </a:r>
          <a:endParaRPr lang="en-US" sz="1200" kern="1200"/>
        </a:p>
      </dsp:txBody>
      <dsp:txXfrm>
        <a:off x="834509" y="1352214"/>
        <a:ext cx="1512211" cy="907326"/>
      </dsp:txXfrm>
    </dsp:sp>
    <dsp:sp modelId="{296CD0DE-5637-40B3-8110-BBBA54800427}">
      <dsp:nvSpPr>
        <dsp:cNvPr id="0" name=""/>
        <dsp:cNvSpPr/>
      </dsp:nvSpPr>
      <dsp:spPr>
        <a:xfrm>
          <a:off x="2497941" y="1352214"/>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7. Maintain safety for the donor</a:t>
          </a:r>
          <a:endParaRPr lang="en-US" sz="1200" kern="1200"/>
        </a:p>
      </dsp:txBody>
      <dsp:txXfrm>
        <a:off x="2497941" y="1352214"/>
        <a:ext cx="1512211" cy="907326"/>
      </dsp:txXfrm>
    </dsp:sp>
    <dsp:sp modelId="{ECAEED99-09AF-43D0-9701-1CF6C4014D23}">
      <dsp:nvSpPr>
        <dsp:cNvPr id="0" name=""/>
        <dsp:cNvSpPr/>
      </dsp:nvSpPr>
      <dsp:spPr>
        <a:xfrm>
          <a:off x="4161374" y="1352214"/>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6. Tips for successful blood donation: Before donation</a:t>
          </a:r>
          <a:endParaRPr lang="en-US" sz="1200" kern="1200"/>
        </a:p>
      </dsp:txBody>
      <dsp:txXfrm>
        <a:off x="4161374" y="1352214"/>
        <a:ext cx="1512211" cy="907326"/>
      </dsp:txXfrm>
    </dsp:sp>
    <dsp:sp modelId="{04F6590D-170F-4965-928E-30578529A213}">
      <dsp:nvSpPr>
        <dsp:cNvPr id="0" name=""/>
        <dsp:cNvSpPr/>
      </dsp:nvSpPr>
      <dsp:spPr>
        <a:xfrm>
          <a:off x="5824807" y="1352214"/>
          <a:ext cx="1512211" cy="907326"/>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7. Conclusions</a:t>
          </a:r>
          <a:endParaRPr lang="en-US" sz="1200" kern="1200"/>
        </a:p>
      </dsp:txBody>
      <dsp:txXfrm>
        <a:off x="5824807" y="1352214"/>
        <a:ext cx="1512211" cy="907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B1C35-D9A2-41C8-B0FE-AE4E00B66F0F}">
      <dsp:nvSpPr>
        <dsp:cNvPr id="0" name=""/>
        <dsp:cNvSpPr/>
      </dsp:nvSpPr>
      <dsp:spPr>
        <a:xfrm>
          <a:off x="179562" y="1491"/>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1. Travel history </a:t>
          </a:r>
          <a:endParaRPr lang="en-US" sz="1300" kern="1200"/>
        </a:p>
      </dsp:txBody>
      <dsp:txXfrm>
        <a:off x="179562" y="1491"/>
        <a:ext cx="1526675" cy="916005"/>
      </dsp:txXfrm>
    </dsp:sp>
    <dsp:sp modelId="{A77816C0-3565-4D0C-8D74-C5F2CB2C63FE}">
      <dsp:nvSpPr>
        <dsp:cNvPr id="0" name=""/>
        <dsp:cNvSpPr/>
      </dsp:nvSpPr>
      <dsp:spPr>
        <a:xfrm>
          <a:off x="1858905" y="1491"/>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2. contact history </a:t>
          </a:r>
          <a:endParaRPr lang="en-US" sz="1300" kern="1200"/>
        </a:p>
      </dsp:txBody>
      <dsp:txXfrm>
        <a:off x="1858905" y="1491"/>
        <a:ext cx="1526675" cy="916005"/>
      </dsp:txXfrm>
    </dsp:sp>
    <dsp:sp modelId="{51F56ABA-AF60-4E5E-B8F9-D786C2413791}">
      <dsp:nvSpPr>
        <dsp:cNvPr id="0" name=""/>
        <dsp:cNvSpPr/>
      </dsp:nvSpPr>
      <dsp:spPr>
        <a:xfrm>
          <a:off x="179562" y="1070164"/>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3. social distance maintain in the camp or hospital </a:t>
          </a:r>
          <a:endParaRPr lang="en-US" sz="1300" kern="1200"/>
        </a:p>
      </dsp:txBody>
      <dsp:txXfrm>
        <a:off x="179562" y="1070164"/>
        <a:ext cx="1526675" cy="916005"/>
      </dsp:txXfrm>
    </dsp:sp>
    <dsp:sp modelId="{E96801EE-9AA5-4B5E-A8B0-FB25438AD867}">
      <dsp:nvSpPr>
        <dsp:cNvPr id="0" name=""/>
        <dsp:cNvSpPr/>
      </dsp:nvSpPr>
      <dsp:spPr>
        <a:xfrm>
          <a:off x="1858905" y="1070164"/>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4. cleanness </a:t>
          </a:r>
          <a:endParaRPr lang="en-US" sz="1300" kern="1200"/>
        </a:p>
      </dsp:txBody>
      <dsp:txXfrm>
        <a:off x="1858905" y="1070164"/>
        <a:ext cx="1526675" cy="916005"/>
      </dsp:txXfrm>
    </dsp:sp>
    <dsp:sp modelId="{C9E86AAB-CB8F-4AA5-BA56-41ABFC1AAFED}">
      <dsp:nvSpPr>
        <dsp:cNvPr id="0" name=""/>
        <dsp:cNvSpPr/>
      </dsp:nvSpPr>
      <dsp:spPr>
        <a:xfrm>
          <a:off x="179562" y="2138837"/>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5. everyone wear mask and gloves </a:t>
          </a:r>
          <a:endParaRPr lang="en-US" sz="1300" kern="1200"/>
        </a:p>
      </dsp:txBody>
      <dsp:txXfrm>
        <a:off x="179562" y="2138837"/>
        <a:ext cx="1526675" cy="916005"/>
      </dsp:txXfrm>
    </dsp:sp>
    <dsp:sp modelId="{C4E0F308-DCFF-426B-9F6F-0C9198028ACF}">
      <dsp:nvSpPr>
        <dsp:cNvPr id="0" name=""/>
        <dsp:cNvSpPr/>
      </dsp:nvSpPr>
      <dsp:spPr>
        <a:xfrm>
          <a:off x="1858905" y="2138837"/>
          <a:ext cx="1526675" cy="9160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6. proper use of sanitizer</a:t>
          </a:r>
          <a:endParaRPr lang="en-US" sz="1300" kern="1200"/>
        </a:p>
      </dsp:txBody>
      <dsp:txXfrm>
        <a:off x="1858905" y="2138837"/>
        <a:ext cx="1526675" cy="9160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dirty="0"/>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265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290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dirty="0"/>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291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dirty="0"/>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2489" b="0" i="0" kern="1200" cap="small" dirty="0">
                <a:solidFill>
                  <a:schemeClr val="bg2">
                    <a:lumMod val="40000"/>
                    <a:lumOff val="60000"/>
                  </a:schemeClr>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
        <p:nvSpPr>
          <p:cNvPr id="15" name="TextBox 14"/>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Tree>
    <p:extLst>
      <p:ext uri="{BB962C8B-B14F-4D97-AF65-F5344CB8AC3E}">
        <p14:creationId xmlns:p14="http://schemas.microsoft.com/office/powerpoint/2010/main" val="11184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766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814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75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780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440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925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1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887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587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4653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494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89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4267" b="0"/>
            </a:lvl1pPr>
          </a:lstStyle>
          <a:p>
            <a:r>
              <a:rPr lang="en-US" dirty="0"/>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5201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dirty="0"/>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333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AAD347D-5ACD-4C99-B74B-A9C85AD731AF}" type="datetimeFigureOut">
              <a:rPr lang="en-US" dirty="0"/>
              <a:t>8/19/2021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7757837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079050" y="98425"/>
            <a:ext cx="3876000" cy="1886700"/>
          </a:xfrm>
          <a:prstGeom prst="rect">
            <a:avLst/>
          </a:prstGeom>
          <a:solidFill>
            <a:srgbClr val="B7B7B7"/>
          </a:solidFill>
        </p:spPr>
        <p:txBody>
          <a:bodyPr spcFirstLastPara="1" wrap="square" lIns="91425" tIns="91425" rIns="91425" bIns="91425" anchor="b" anchorCtr="0">
            <a:normAutofit fontScale="90000"/>
          </a:bodyPr>
          <a:lstStyle/>
          <a:p>
            <a:pPr>
              <a:spcBef>
                <a:spcPts val="0"/>
              </a:spcBef>
            </a:pPr>
            <a:r>
              <a:rPr lang="en-GB" sz="2800" b="1" dirty="0">
                <a:highlight>
                  <a:srgbClr val="999999"/>
                </a:highlight>
                <a:latin typeface="Times New Roman"/>
                <a:ea typeface="Times New Roman"/>
                <a:cs typeface="Times New Roman"/>
                <a:sym typeface="Times New Roman"/>
              </a:rPr>
              <a:t> </a:t>
            </a:r>
            <a:r>
              <a:rPr lang="en-GB" sz="2800" b="1" dirty="0">
                <a:solidFill>
                  <a:srgbClr val="EBEBEB"/>
                </a:solidFill>
                <a:highlight>
                  <a:srgbClr val="999999"/>
                </a:highlight>
                <a:latin typeface="Times New Roman"/>
                <a:ea typeface="Times New Roman"/>
                <a:cs typeface="Times New Roman"/>
                <a:sym typeface="Times New Roman"/>
              </a:rPr>
              <a:t>         </a:t>
            </a:r>
            <a:r>
              <a:rPr lang="en-GB" sz="3600" u="sng">
                <a:solidFill>
                  <a:schemeClr val="bg1"/>
                </a:solidFill>
                <a:highlight>
                  <a:srgbClr val="999999"/>
                </a:highlight>
                <a:latin typeface="Times New Roman"/>
                <a:ea typeface="Times New Roman"/>
                <a:cs typeface="Times New Roman"/>
                <a:sym typeface="Times New Roman"/>
              </a:rPr>
              <a:t>Poornima</a:t>
            </a:r>
            <a:r>
              <a:rPr lang="en-GB" sz="3600" dirty="0">
                <a:solidFill>
                  <a:schemeClr val="bg1"/>
                </a:solidFill>
                <a:highlight>
                  <a:srgbClr val="999999"/>
                </a:highlight>
                <a:latin typeface="Times New Roman"/>
                <a:ea typeface="Times New Roman"/>
                <a:cs typeface="Times New Roman"/>
                <a:sym typeface="Times New Roman"/>
              </a:rPr>
              <a:t>         </a:t>
            </a:r>
            <a:endParaRPr lang="en-GB" sz="3600" dirty="0">
              <a:solidFill>
                <a:schemeClr val="bg1"/>
              </a:solidFill>
              <a:highlight>
                <a:srgbClr val="999999"/>
              </a:highlight>
              <a:latin typeface="Times New Roman"/>
              <a:ea typeface="Times New Roman"/>
              <a:cs typeface="Times New Roman"/>
            </a:endParaRPr>
          </a:p>
          <a:p>
            <a:pPr marL="0" lvl="0" indent="0" algn="l" rtl="0">
              <a:spcBef>
                <a:spcPts val="0"/>
              </a:spcBef>
              <a:spcAft>
                <a:spcPts val="0"/>
              </a:spcAft>
              <a:buClr>
                <a:schemeClr val="dk1"/>
              </a:buClr>
              <a:buSzPct val="34256"/>
              <a:buFont typeface="Arial"/>
              <a:buNone/>
            </a:pPr>
            <a:r>
              <a:rPr lang="en-GB" sz="3200" dirty="0">
                <a:solidFill>
                  <a:schemeClr val="bg1"/>
                </a:solidFill>
                <a:highlight>
                  <a:srgbClr val="999999"/>
                </a:highlight>
                <a:latin typeface="Times New Roman"/>
                <a:ea typeface="Times New Roman"/>
                <a:cs typeface="Times New Roman"/>
                <a:sym typeface="Times New Roman"/>
              </a:rPr>
              <a:t>Institute of Engineering and Technology</a:t>
            </a:r>
            <a:endParaRPr lang="en-GB" sz="3200" b="1" dirty="0">
              <a:solidFill>
                <a:schemeClr val="bg1"/>
              </a:solidFill>
              <a:highlight>
                <a:srgbClr val="999999"/>
              </a:highlight>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5220850" y="2318493"/>
            <a:ext cx="3691767" cy="2504054"/>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GB" b="1" dirty="0">
                <a:solidFill>
                  <a:schemeClr val="dk1"/>
                </a:solidFill>
                <a:latin typeface="Times New Roman"/>
                <a:ea typeface="Times New Roman"/>
                <a:cs typeface="Times New Roman"/>
                <a:sym typeface="Times New Roman"/>
              </a:rPr>
              <a:t>Convergence, 2021</a:t>
            </a:r>
          </a:p>
          <a:p>
            <a:pPr marL="0" lvl="0" indent="0" algn="l" rtl="0">
              <a:spcBef>
                <a:spcPts val="0"/>
              </a:spcBef>
              <a:spcAft>
                <a:spcPts val="0"/>
              </a:spcAft>
              <a:buNone/>
            </a:pPr>
            <a:r>
              <a:rPr lang="en-GB" sz="4250" b="1" dirty="0">
                <a:solidFill>
                  <a:schemeClr val="dk1"/>
                </a:solidFill>
                <a:latin typeface="Times New Roman"/>
                <a:ea typeface="Times New Roman"/>
                <a:cs typeface="Times New Roman"/>
                <a:sym typeface="Times New Roman"/>
              </a:rPr>
              <a:t>_______________</a:t>
            </a:r>
            <a:endParaRPr lang="en-GB" sz="4250" b="1" dirty="0">
              <a:solidFill>
                <a:schemeClr val="dk1"/>
              </a:solidFill>
              <a:latin typeface="Times New Roman"/>
              <a:ea typeface="Times New Roman"/>
              <a:cs typeface="Times New Roman"/>
            </a:endParaRPr>
          </a:p>
          <a:p>
            <a:pPr marL="0" lvl="0" indent="0" algn="l" rtl="0">
              <a:spcBef>
                <a:spcPts val="0"/>
              </a:spcBef>
              <a:spcAft>
                <a:spcPts val="0"/>
              </a:spcAft>
              <a:buNone/>
            </a:pPr>
            <a:endParaRPr lang="en-GB"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2400" b="1" dirty="0">
                <a:solidFill>
                  <a:schemeClr val="dk1"/>
                </a:solidFill>
                <a:latin typeface="Times New Roman"/>
                <a:ea typeface="Times New Roman"/>
                <a:cs typeface="Times New Roman"/>
                <a:sym typeface="Times New Roman"/>
              </a:rPr>
              <a:t>International Conference</a:t>
            </a:r>
          </a:p>
          <a:p>
            <a:pPr>
              <a:spcBef>
                <a:spcPts val="0"/>
              </a:spcBef>
            </a:pPr>
            <a:r>
              <a:rPr lang="en-GB" sz="2400" b="1" dirty="0">
                <a:solidFill>
                  <a:schemeClr val="dk1"/>
                </a:solidFill>
                <a:latin typeface="Times New Roman"/>
                <a:ea typeface="Times New Roman"/>
                <a:cs typeface="Times New Roman"/>
                <a:sym typeface="Times New Roman"/>
              </a:rPr>
              <a:t>on smart Innovations for Society</a:t>
            </a:r>
            <a:r>
              <a:rPr lang="en-GB" sz="2400" dirty="0">
                <a:solidFill>
                  <a:schemeClr val="dk1"/>
                </a:solidFill>
                <a:latin typeface="Times New Roman"/>
                <a:ea typeface="Times New Roman"/>
                <a:cs typeface="Times New Roman"/>
                <a:sym typeface="Times New Roman"/>
              </a:rPr>
              <a:t> </a:t>
            </a:r>
            <a:r>
              <a:rPr lang="en-GB" sz="2400" b="1" dirty="0">
                <a:solidFill>
                  <a:schemeClr val="dk1"/>
                </a:solidFill>
                <a:latin typeface="Times New Roman"/>
                <a:ea typeface="Times New Roman"/>
                <a:cs typeface="Times New Roman"/>
                <a:sym typeface="Times New Roman"/>
              </a:rPr>
              <a:t>(ICSIS-2021)</a:t>
            </a:r>
            <a:endParaRPr lang="en-GB" sz="3800">
              <a:solidFill>
                <a:schemeClr val="dk1"/>
              </a:solidFill>
            </a:endParaRPr>
          </a:p>
        </p:txBody>
      </p:sp>
      <p:pic>
        <p:nvPicPr>
          <p:cNvPr id="56" name="Google Shape;56;p13"/>
          <p:cNvPicPr preferRelativeResize="0"/>
          <p:nvPr/>
        </p:nvPicPr>
        <p:blipFill>
          <a:blip r:embed="rId3">
            <a:alphaModFix/>
          </a:blip>
          <a:stretch>
            <a:fillRect/>
          </a:stretch>
        </p:blipFill>
        <p:spPr>
          <a:xfrm>
            <a:off x="62350" y="0"/>
            <a:ext cx="4843049" cy="5020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14CF-2C4D-4761-8652-A06D70B64076}"/>
              </a:ext>
            </a:extLst>
          </p:cNvPr>
          <p:cNvSpPr>
            <a:spLocks noGrp="1"/>
          </p:cNvSpPr>
          <p:nvPr>
            <p:ph type="title"/>
          </p:nvPr>
        </p:nvSpPr>
        <p:spPr>
          <a:xfrm>
            <a:off x="484584" y="339538"/>
            <a:ext cx="7053542" cy="621773"/>
          </a:xfrm>
        </p:spPr>
        <p:txBody>
          <a:bodyPr/>
          <a:lstStyle/>
          <a:p>
            <a:r>
              <a:rPr lang="en-GB" sz="2800" b="1" u="sng" dirty="0">
                <a:latin typeface="Times New Roman"/>
                <a:ea typeface="+mj-lt"/>
                <a:cs typeface="+mj-lt"/>
              </a:rPr>
              <a:t>Tips for successful blood donation:</a:t>
            </a:r>
            <a:endParaRPr lang="en-US" sz="2800" b="1" u="sng" dirty="0">
              <a:latin typeface="Times New Roman"/>
            </a:endParaRPr>
          </a:p>
        </p:txBody>
      </p:sp>
      <p:sp>
        <p:nvSpPr>
          <p:cNvPr id="3" name="Content Placeholder 2">
            <a:extLst>
              <a:ext uri="{FF2B5EF4-FFF2-40B4-BE49-F238E27FC236}">
                <a16:creationId xmlns:a16="http://schemas.microsoft.com/office/drawing/2014/main" id="{981A7097-D75E-4373-8D0B-C4420D29177C}"/>
              </a:ext>
            </a:extLst>
          </p:cNvPr>
          <p:cNvSpPr>
            <a:spLocks noGrp="1"/>
          </p:cNvSpPr>
          <p:nvPr>
            <p:ph sz="half" idx="1"/>
          </p:nvPr>
        </p:nvSpPr>
        <p:spPr>
          <a:xfrm>
            <a:off x="443509" y="1295401"/>
            <a:ext cx="3681230" cy="3396853"/>
          </a:xfrm>
        </p:spPr>
        <p:txBody>
          <a:bodyPr vert="horz" lIns="91440" tIns="45720" rIns="91440" bIns="45720" rtlCol="0" anchor="t">
            <a:normAutofit/>
          </a:bodyPr>
          <a:lstStyle/>
          <a:p>
            <a:r>
              <a:rPr lang="en-GB" sz="1800" b="1" u="sng" dirty="0">
                <a:latin typeface="Times New Roman"/>
                <a:ea typeface="+mj-lt"/>
                <a:cs typeface="+mj-lt"/>
              </a:rPr>
              <a:t>Before donation: </a:t>
            </a:r>
          </a:p>
          <a:p>
            <a:pPr>
              <a:buClr>
                <a:srgbClr val="8AD0D6"/>
              </a:buClr>
            </a:pPr>
            <a:r>
              <a:rPr lang="en-GB" sz="1400" dirty="0">
                <a:latin typeface="Times New Roman"/>
                <a:ea typeface="+mj-lt"/>
                <a:cs typeface="+mj-lt"/>
              </a:rPr>
              <a:t>Eat healthy</a:t>
            </a:r>
            <a:endParaRPr lang="en-GB" sz="1400">
              <a:latin typeface="Times New Roman"/>
              <a:ea typeface="+mj-lt"/>
              <a:cs typeface="+mj-lt"/>
            </a:endParaRPr>
          </a:p>
          <a:p>
            <a:pPr>
              <a:buClr>
                <a:srgbClr val="8AD0D6"/>
              </a:buClr>
            </a:pPr>
            <a:r>
              <a:rPr lang="en-GB" sz="1400" dirty="0">
                <a:latin typeface="Times New Roman"/>
                <a:ea typeface="+mj-lt"/>
                <a:cs typeface="+mj-lt"/>
              </a:rPr>
              <a:t>Avoid Fatty Food</a:t>
            </a:r>
            <a:endParaRPr lang="en-GB" sz="1400">
              <a:latin typeface="Times New Roman"/>
              <a:ea typeface="+mj-lt"/>
              <a:cs typeface="+mj-lt"/>
            </a:endParaRPr>
          </a:p>
          <a:p>
            <a:pPr>
              <a:buClr>
                <a:srgbClr val="8AD0D6"/>
              </a:buClr>
            </a:pPr>
            <a:r>
              <a:rPr lang="en-GB" sz="1400" dirty="0">
                <a:latin typeface="Times New Roman"/>
                <a:ea typeface="+mj-lt"/>
                <a:cs typeface="+mj-lt"/>
              </a:rPr>
              <a:t>Eat at least 4 hours before donation</a:t>
            </a:r>
            <a:endParaRPr lang="en-GB" sz="1400">
              <a:latin typeface="Times New Roman"/>
              <a:ea typeface="+mj-lt"/>
              <a:cs typeface="+mj-lt"/>
            </a:endParaRPr>
          </a:p>
          <a:p>
            <a:pPr>
              <a:buClr>
                <a:srgbClr val="8AD0D6"/>
              </a:buClr>
            </a:pPr>
            <a:r>
              <a:rPr lang="en-GB" sz="1400" dirty="0">
                <a:latin typeface="Times New Roman"/>
                <a:ea typeface="+mj-lt"/>
                <a:cs typeface="+mj-lt"/>
              </a:rPr>
              <a:t>Take a good sleep</a:t>
            </a:r>
            <a:endParaRPr lang="en-GB" sz="1400">
              <a:latin typeface="Times New Roman"/>
              <a:ea typeface="+mj-lt"/>
              <a:cs typeface="+mj-lt"/>
            </a:endParaRPr>
          </a:p>
          <a:p>
            <a:pPr>
              <a:buClr>
                <a:srgbClr val="8AD0D6"/>
              </a:buClr>
            </a:pPr>
            <a:r>
              <a:rPr lang="en-GB" sz="1400" dirty="0">
                <a:latin typeface="Times New Roman"/>
                <a:ea typeface="+mj-lt"/>
                <a:cs typeface="+mj-lt"/>
              </a:rPr>
              <a:t>Take extra water</a:t>
            </a:r>
            <a:endParaRPr lang="en-GB" sz="1400">
              <a:latin typeface="Times New Roman"/>
              <a:ea typeface="+mj-lt"/>
              <a:cs typeface="+mj-lt"/>
            </a:endParaRPr>
          </a:p>
          <a:p>
            <a:pPr>
              <a:buClr>
                <a:srgbClr val="8AD0D6"/>
              </a:buClr>
            </a:pPr>
            <a:r>
              <a:rPr lang="en-GB" sz="1400" dirty="0">
                <a:latin typeface="Times New Roman"/>
                <a:ea typeface="+mj-lt"/>
                <a:cs typeface="+mj-lt"/>
              </a:rPr>
              <a:t> Remember to carry your id card</a:t>
            </a:r>
            <a:endParaRPr lang="en-GB" sz="1400">
              <a:latin typeface="Times New Roman"/>
              <a:ea typeface="+mj-lt"/>
              <a:cs typeface="+mj-lt"/>
            </a:endParaRPr>
          </a:p>
          <a:p>
            <a:pPr>
              <a:buClr>
                <a:srgbClr val="8AD0D6"/>
              </a:buClr>
            </a:pPr>
            <a:r>
              <a:rPr lang="en-GB" sz="1400" dirty="0">
                <a:latin typeface="Times New Roman"/>
                <a:ea typeface="+mj-lt"/>
                <a:cs typeface="+mj-lt"/>
              </a:rPr>
              <a:t>Don't drink or smoke before 24 hours</a:t>
            </a:r>
            <a:endParaRPr lang="en-GB" sz="1400">
              <a:latin typeface="Times New Roman"/>
              <a:cs typeface="Times New Roman"/>
            </a:endParaRPr>
          </a:p>
        </p:txBody>
      </p:sp>
      <p:sp>
        <p:nvSpPr>
          <p:cNvPr id="4" name="Content Placeholder 3">
            <a:extLst>
              <a:ext uri="{FF2B5EF4-FFF2-40B4-BE49-F238E27FC236}">
                <a16:creationId xmlns:a16="http://schemas.microsoft.com/office/drawing/2014/main" id="{8E7578B4-12F3-4987-A0B9-EF14E27B0D33}"/>
              </a:ext>
            </a:extLst>
          </p:cNvPr>
          <p:cNvSpPr>
            <a:spLocks noGrp="1"/>
          </p:cNvSpPr>
          <p:nvPr>
            <p:ph sz="half" idx="2"/>
          </p:nvPr>
        </p:nvSpPr>
        <p:spPr>
          <a:xfrm>
            <a:off x="4240870" y="1193812"/>
            <a:ext cx="3940193" cy="3498441"/>
          </a:xfrm>
        </p:spPr>
        <p:txBody>
          <a:bodyPr vert="horz" lIns="91440" tIns="45720" rIns="91440" bIns="45720" rtlCol="0" anchor="t">
            <a:normAutofit/>
          </a:bodyPr>
          <a:lstStyle/>
          <a:p>
            <a:r>
              <a:rPr lang="en-GB" sz="1800" b="1" u="sng" dirty="0">
                <a:latin typeface="Times New Roman"/>
                <a:ea typeface="+mj-lt"/>
                <a:cs typeface="+mj-lt"/>
              </a:rPr>
              <a:t>After donation: </a:t>
            </a:r>
            <a:endParaRPr lang="en-GB" sz="1600">
              <a:ea typeface="+mj-lt"/>
              <a:cs typeface="+mj-lt"/>
            </a:endParaRPr>
          </a:p>
          <a:p>
            <a:pPr>
              <a:buClr>
                <a:srgbClr val="8AD0D6"/>
              </a:buClr>
            </a:pPr>
            <a:r>
              <a:rPr lang="en-GB" sz="1600" dirty="0">
                <a:latin typeface="Times New Roman"/>
                <a:ea typeface="+mj-lt"/>
                <a:cs typeface="+mj-lt"/>
              </a:rPr>
              <a:t>Drink lots of fluids</a:t>
            </a:r>
          </a:p>
          <a:p>
            <a:pPr>
              <a:buClr>
                <a:srgbClr val="8AD0D6"/>
              </a:buClr>
            </a:pPr>
            <a:r>
              <a:rPr lang="en-GB" sz="1600" dirty="0">
                <a:latin typeface="Times New Roman"/>
                <a:ea typeface="+mj-lt"/>
                <a:cs typeface="+mj-lt"/>
              </a:rPr>
              <a:t>Do not consume alcohol and don’t smoke</a:t>
            </a:r>
          </a:p>
          <a:p>
            <a:pPr>
              <a:buClr>
                <a:srgbClr val="8AD0D6"/>
              </a:buClr>
            </a:pPr>
            <a:r>
              <a:rPr lang="en-GB" sz="1600" dirty="0">
                <a:latin typeface="Times New Roman"/>
                <a:ea typeface="+mj-lt"/>
                <a:cs typeface="+mj-lt"/>
              </a:rPr>
              <a:t>Don’t lift heavy object</a:t>
            </a:r>
          </a:p>
          <a:p>
            <a:pPr>
              <a:buClr>
                <a:srgbClr val="8AD0D6"/>
              </a:buClr>
            </a:pPr>
            <a:r>
              <a:rPr lang="en-GB" sz="1600" dirty="0">
                <a:latin typeface="Times New Roman"/>
                <a:ea typeface="+mj-lt"/>
                <a:cs typeface="+mj-lt"/>
              </a:rPr>
              <a:t>Don’t exercise</a:t>
            </a:r>
            <a:endParaRPr lang="en-GB" sz="1600">
              <a:latin typeface="Times New Roman"/>
              <a:cs typeface="Times New Roman"/>
            </a:endParaRPr>
          </a:p>
          <a:p>
            <a:pPr>
              <a:buClr>
                <a:srgbClr val="8AD0D6"/>
              </a:buClr>
            </a:pPr>
            <a:r>
              <a:rPr lang="en-GB" sz="1600" dirty="0">
                <a:latin typeface="Times New Roman"/>
                <a:ea typeface="+mj-lt"/>
                <a:cs typeface="+mj-lt"/>
              </a:rPr>
              <a:t>Eat iron and vitamin enriched food</a:t>
            </a:r>
          </a:p>
          <a:p>
            <a:pPr>
              <a:buClr>
                <a:srgbClr val="8AD0D6"/>
              </a:buClr>
            </a:pPr>
            <a:r>
              <a:rPr lang="en-GB" sz="1600" dirty="0">
                <a:latin typeface="Times New Roman"/>
                <a:ea typeface="+mj-lt"/>
                <a:cs typeface="+mj-lt"/>
              </a:rPr>
              <a:t>If there is prolonged bleeding or you feel dizzy and nauseous, consult a doctor </a:t>
            </a:r>
            <a:endParaRPr lang="en-GB" sz="1600">
              <a:latin typeface="Times New Roman"/>
              <a:cs typeface="Times New Roman"/>
            </a:endParaRPr>
          </a:p>
        </p:txBody>
      </p:sp>
    </p:spTree>
    <p:extLst>
      <p:ext uri="{BB962C8B-B14F-4D97-AF65-F5344CB8AC3E}">
        <p14:creationId xmlns:p14="http://schemas.microsoft.com/office/powerpoint/2010/main" val="366333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F97-1EDE-4AAC-BFF8-A945F0DFB26B}"/>
              </a:ext>
            </a:extLst>
          </p:cNvPr>
          <p:cNvSpPr>
            <a:spLocks noGrp="1"/>
          </p:cNvSpPr>
          <p:nvPr>
            <p:ph type="title"/>
          </p:nvPr>
        </p:nvSpPr>
        <p:spPr>
          <a:xfrm>
            <a:off x="323850" y="232382"/>
            <a:ext cx="7214276" cy="559265"/>
          </a:xfrm>
        </p:spPr>
        <p:txBody>
          <a:bodyPr/>
          <a:lstStyle/>
          <a:p>
            <a:r>
              <a:rPr lang="en-GB" sz="2800" b="1" u="sng" dirty="0">
                <a:latin typeface="Times New Roman"/>
                <a:ea typeface="+mj-lt"/>
                <a:cs typeface="+mj-lt"/>
              </a:rPr>
              <a:t>Maintain safety for the donor</a:t>
            </a:r>
            <a:endParaRPr lang="en-US" sz="2800" b="1" u="sng">
              <a:latin typeface="Times New Roman"/>
              <a:cs typeface="Times New Roman"/>
            </a:endParaRPr>
          </a:p>
        </p:txBody>
      </p:sp>
      <p:sp>
        <p:nvSpPr>
          <p:cNvPr id="3" name="Text Placeholder 2">
            <a:extLst>
              <a:ext uri="{FF2B5EF4-FFF2-40B4-BE49-F238E27FC236}">
                <a16:creationId xmlns:a16="http://schemas.microsoft.com/office/drawing/2014/main" id="{ABB3E468-9DA0-4C12-8672-93E03E8B69ED}"/>
              </a:ext>
            </a:extLst>
          </p:cNvPr>
          <p:cNvSpPr>
            <a:spLocks noGrp="1"/>
          </p:cNvSpPr>
          <p:nvPr>
            <p:ph type="body" idx="1"/>
          </p:nvPr>
        </p:nvSpPr>
        <p:spPr>
          <a:xfrm>
            <a:off x="202407" y="866181"/>
            <a:ext cx="3922332" cy="753664"/>
          </a:xfrm>
        </p:spPr>
        <p:txBody>
          <a:bodyPr/>
          <a:lstStyle/>
          <a:p>
            <a:r>
              <a:rPr lang="en-GB" sz="1400" dirty="0">
                <a:latin typeface="Times New Roman"/>
                <a:ea typeface="+mj-lt"/>
                <a:cs typeface="+mj-lt"/>
              </a:rPr>
              <a:t>In the time covid-19 the government should thought about the safety of donor and have the proper data like </a:t>
            </a:r>
            <a:endParaRPr lang="en-US" sz="1400">
              <a:latin typeface="Times New Roman"/>
            </a:endParaRPr>
          </a:p>
        </p:txBody>
      </p:sp>
      <p:graphicFrame>
        <p:nvGraphicFramePr>
          <p:cNvPr id="8" name="Content Placeholder 3">
            <a:extLst>
              <a:ext uri="{FF2B5EF4-FFF2-40B4-BE49-F238E27FC236}">
                <a16:creationId xmlns:a16="http://schemas.microsoft.com/office/drawing/2014/main" id="{AF60DB17-A3D1-4480-A065-754A5BB99CE9}"/>
              </a:ext>
            </a:extLst>
          </p:cNvPr>
          <p:cNvGraphicFramePr>
            <a:graphicFrameLocks noGrp="1"/>
          </p:cNvGraphicFramePr>
          <p:nvPr>
            <p:ph sz="half" idx="2"/>
          </p:nvPr>
        </p:nvGraphicFramePr>
        <p:xfrm>
          <a:off x="452439" y="1680568"/>
          <a:ext cx="3565144" cy="3056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33777804-D905-4131-9F57-21B61B227536}"/>
              </a:ext>
            </a:extLst>
          </p:cNvPr>
          <p:cNvSpPr>
            <a:spLocks noGrp="1"/>
          </p:cNvSpPr>
          <p:nvPr>
            <p:ph type="body" sz="quarter" idx="3"/>
          </p:nvPr>
        </p:nvSpPr>
        <p:spPr>
          <a:xfrm>
            <a:off x="5410661" y="1107282"/>
            <a:ext cx="3297254" cy="360758"/>
          </a:xfrm>
        </p:spPr>
        <p:txBody>
          <a:bodyPr/>
          <a:lstStyle/>
          <a:p>
            <a:r>
              <a:rPr lang="en-GB" sz="1600" b="1" u="sng" dirty="0">
                <a:latin typeface="Times New Roman"/>
                <a:ea typeface="+mj-lt"/>
                <a:cs typeface="+mj-lt"/>
              </a:rPr>
              <a:t>Free health </a:t>
            </a:r>
            <a:r>
              <a:rPr lang="en-GB" sz="1600" b="1" u="sng" dirty="0" err="1">
                <a:latin typeface="Times New Roman"/>
                <a:ea typeface="+mj-lt"/>
                <a:cs typeface="+mj-lt"/>
              </a:rPr>
              <a:t>checkup</a:t>
            </a:r>
            <a:endParaRPr lang="en-US" sz="1600" b="1" u="sng" dirty="0" err="1">
              <a:latin typeface="Times New Roman"/>
            </a:endParaRPr>
          </a:p>
        </p:txBody>
      </p:sp>
      <p:sp>
        <p:nvSpPr>
          <p:cNvPr id="6" name="Content Placeholder 5">
            <a:extLst>
              <a:ext uri="{FF2B5EF4-FFF2-40B4-BE49-F238E27FC236}">
                <a16:creationId xmlns:a16="http://schemas.microsoft.com/office/drawing/2014/main" id="{2B2046B4-7E17-42C2-87E3-D311462C9FBE}"/>
              </a:ext>
            </a:extLst>
          </p:cNvPr>
          <p:cNvSpPr>
            <a:spLocks noGrp="1"/>
          </p:cNvSpPr>
          <p:nvPr>
            <p:ph sz="quarter" idx="4"/>
          </p:nvPr>
        </p:nvSpPr>
        <p:spPr>
          <a:xfrm>
            <a:off x="5124909" y="1618059"/>
            <a:ext cx="3529428" cy="3297437"/>
          </a:xfrm>
        </p:spPr>
        <p:txBody>
          <a:bodyPr vert="horz" lIns="91440" tIns="45720" rIns="91440" bIns="45720" rtlCol="0" anchor="t">
            <a:normAutofit/>
          </a:bodyPr>
          <a:lstStyle/>
          <a:p>
            <a:r>
              <a:rPr lang="en-GB" sz="1600" dirty="0">
                <a:latin typeface="Times New Roman"/>
                <a:ea typeface="+mj-lt"/>
                <a:cs typeface="+mj-lt"/>
              </a:rPr>
              <a:t>When you are visiting to donate your blood. Firstly you go through health screening. Where doctors check yours</a:t>
            </a:r>
          </a:p>
          <a:p>
            <a:pPr>
              <a:buClr>
                <a:srgbClr val="8AD0D6"/>
              </a:buClr>
            </a:pPr>
            <a:r>
              <a:rPr lang="en-GB" sz="1600" dirty="0">
                <a:latin typeface="Times New Roman"/>
                <a:ea typeface="+mj-lt"/>
                <a:cs typeface="+mj-lt"/>
              </a:rPr>
              <a:t>pulse . </a:t>
            </a:r>
          </a:p>
          <a:p>
            <a:pPr>
              <a:buClr>
                <a:srgbClr val="8AD0D6"/>
              </a:buClr>
            </a:pPr>
            <a:r>
              <a:rPr lang="en-GB" sz="1600" dirty="0">
                <a:latin typeface="Times New Roman"/>
                <a:ea typeface="+mj-lt"/>
                <a:cs typeface="+mj-lt"/>
              </a:rPr>
              <a:t>blood pressure . </a:t>
            </a:r>
          </a:p>
          <a:p>
            <a:pPr>
              <a:buClr>
                <a:srgbClr val="8AD0D6"/>
              </a:buClr>
            </a:pPr>
            <a:r>
              <a:rPr lang="en-GB" sz="1600" dirty="0">
                <a:latin typeface="Times New Roman"/>
                <a:ea typeface="+mj-lt"/>
                <a:cs typeface="+mj-lt"/>
              </a:rPr>
              <a:t>body temperature . </a:t>
            </a:r>
          </a:p>
          <a:p>
            <a:pPr>
              <a:buClr>
                <a:srgbClr val="8AD0D6"/>
              </a:buClr>
            </a:pPr>
            <a:r>
              <a:rPr lang="en-GB" sz="1600" dirty="0" err="1">
                <a:latin typeface="Times New Roman"/>
                <a:ea typeface="+mj-lt"/>
                <a:cs typeface="+mj-lt"/>
              </a:rPr>
              <a:t>hemoglobin</a:t>
            </a:r>
            <a:r>
              <a:rPr lang="en-GB" sz="1600" dirty="0">
                <a:latin typeface="Times New Roman"/>
                <a:ea typeface="+mj-lt"/>
                <a:cs typeface="+mj-lt"/>
              </a:rPr>
              <a:t> level . </a:t>
            </a:r>
          </a:p>
          <a:p>
            <a:pPr>
              <a:buClr>
                <a:srgbClr val="8AD0D6"/>
              </a:buClr>
            </a:pPr>
            <a:r>
              <a:rPr lang="en-GB" sz="1600" dirty="0">
                <a:latin typeface="Times New Roman"/>
                <a:ea typeface="+mj-lt"/>
                <a:cs typeface="+mj-lt"/>
              </a:rPr>
              <a:t>covid test </a:t>
            </a:r>
          </a:p>
          <a:p>
            <a:pPr marL="0" indent="0">
              <a:buClr>
                <a:srgbClr val="8AD0D6"/>
              </a:buClr>
              <a:buNone/>
            </a:pPr>
            <a:endParaRPr lang="en-GB"/>
          </a:p>
        </p:txBody>
      </p:sp>
    </p:spTree>
    <p:extLst>
      <p:ext uri="{BB962C8B-B14F-4D97-AF65-F5344CB8AC3E}">
        <p14:creationId xmlns:p14="http://schemas.microsoft.com/office/powerpoint/2010/main" val="110287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B219-0D34-4421-8491-303EE2949B1F}"/>
              </a:ext>
            </a:extLst>
          </p:cNvPr>
          <p:cNvSpPr>
            <a:spLocks noGrp="1"/>
          </p:cNvSpPr>
          <p:nvPr>
            <p:ph type="title"/>
          </p:nvPr>
        </p:nvSpPr>
        <p:spPr>
          <a:xfrm>
            <a:off x="1588644" y="221783"/>
            <a:ext cx="5430931" cy="795942"/>
          </a:xfrm>
        </p:spPr>
        <p:txBody>
          <a:bodyPr>
            <a:noAutofit/>
          </a:bodyPr>
          <a:lstStyle/>
          <a:p>
            <a:r>
              <a:rPr lang="en-GB" sz="2800" dirty="0">
                <a:latin typeface="Times New Roman"/>
                <a:ea typeface="+mj-lt"/>
                <a:cs typeface="+mj-lt"/>
              </a:rPr>
              <a:t>Tips for successful blood donation:</a:t>
            </a:r>
            <a:endParaRPr lang="en-US" sz="2800" dirty="0">
              <a:latin typeface="Times New Roman"/>
              <a:cs typeface="Times New Roman"/>
            </a:endParaRPr>
          </a:p>
        </p:txBody>
      </p:sp>
      <p:sp>
        <p:nvSpPr>
          <p:cNvPr id="3" name="Text Placeholder 2">
            <a:extLst>
              <a:ext uri="{FF2B5EF4-FFF2-40B4-BE49-F238E27FC236}">
                <a16:creationId xmlns:a16="http://schemas.microsoft.com/office/drawing/2014/main" id="{A5E40B74-CD9D-4D15-85F3-6EC01C2E4619}"/>
              </a:ext>
            </a:extLst>
          </p:cNvPr>
          <p:cNvSpPr>
            <a:spLocks noGrp="1"/>
          </p:cNvSpPr>
          <p:nvPr>
            <p:ph type="body" idx="1"/>
          </p:nvPr>
        </p:nvSpPr>
        <p:spPr/>
        <p:txBody>
          <a:bodyPr/>
          <a:lstStyle/>
          <a:p>
            <a:r>
              <a:rPr lang="en-GB" sz="1800" u="sng" dirty="0">
                <a:latin typeface="Times New Roman"/>
                <a:cs typeface="Times New Roman"/>
              </a:rPr>
              <a:t>Before donation:</a:t>
            </a:r>
          </a:p>
          <a:p>
            <a:pPr>
              <a:buClr>
                <a:srgbClr val="8AD0D6"/>
              </a:buClr>
            </a:pPr>
            <a:endParaRPr lang="en-GB" sz="1800" u="sng" dirty="0">
              <a:latin typeface="Times New Roman"/>
              <a:ea typeface="+mj-lt"/>
              <a:cs typeface="Times New Roman"/>
            </a:endParaRPr>
          </a:p>
          <a:p>
            <a:pPr>
              <a:buClr>
                <a:srgbClr val="8AD0D6"/>
              </a:buClr>
            </a:pPr>
            <a:r>
              <a:rPr lang="en-GB" sz="1600" dirty="0">
                <a:latin typeface="Times New Roman"/>
                <a:ea typeface="+mj-lt"/>
                <a:cs typeface="+mj-lt"/>
              </a:rPr>
              <a:t>Eat healthy</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Avoid Fatty Food</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Eat at least 4 hours before donation</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Take a good sleep</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Take extra water</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Remember to carry your id card</a:t>
            </a:r>
            <a:endParaRPr lang="en-GB" sz="1600" dirty="0">
              <a:latin typeface="Times New Roman"/>
              <a:ea typeface="+mj-lt"/>
              <a:cs typeface="Times New Roman"/>
            </a:endParaRPr>
          </a:p>
          <a:p>
            <a:pPr>
              <a:buClr>
                <a:srgbClr val="8AD0D6"/>
              </a:buClr>
            </a:pPr>
            <a:r>
              <a:rPr lang="en-GB" sz="1600" dirty="0">
                <a:latin typeface="Times New Roman"/>
                <a:ea typeface="+mj-lt"/>
                <a:cs typeface="+mj-lt"/>
              </a:rPr>
              <a:t>Don't drink or smoke before 24 hours</a:t>
            </a:r>
            <a:endParaRPr lang="en-GB" sz="1600">
              <a:latin typeface="Times New Roman"/>
              <a:cs typeface="Times New Roman"/>
            </a:endParaRPr>
          </a:p>
        </p:txBody>
      </p:sp>
      <p:sp>
        <p:nvSpPr>
          <p:cNvPr id="4" name="Text Placeholder 3">
            <a:extLst>
              <a:ext uri="{FF2B5EF4-FFF2-40B4-BE49-F238E27FC236}">
                <a16:creationId xmlns:a16="http://schemas.microsoft.com/office/drawing/2014/main" id="{BE63C25E-9BC2-424F-A940-5437793F947E}"/>
              </a:ext>
            </a:extLst>
          </p:cNvPr>
          <p:cNvSpPr>
            <a:spLocks noGrp="1"/>
          </p:cNvSpPr>
          <p:nvPr>
            <p:ph type="body" idx="2"/>
          </p:nvPr>
        </p:nvSpPr>
        <p:spPr/>
        <p:txBody>
          <a:bodyPr/>
          <a:lstStyle/>
          <a:p>
            <a:r>
              <a:rPr lang="en-GB" sz="1800" u="sng" dirty="0">
                <a:latin typeface="Times New Roman"/>
                <a:ea typeface="+mj-lt"/>
                <a:cs typeface="+mj-lt"/>
              </a:rPr>
              <a:t>After donation: </a:t>
            </a:r>
            <a:endParaRPr lang="en-GB" dirty="0">
              <a:ea typeface="+mj-lt"/>
              <a:cs typeface="+mj-lt"/>
            </a:endParaRPr>
          </a:p>
          <a:p>
            <a:pPr>
              <a:buClr>
                <a:srgbClr val="8AD0D6"/>
              </a:buClr>
            </a:pPr>
            <a:endParaRPr lang="en-GB" sz="1800" u="sng" dirty="0">
              <a:latin typeface="Times New Roman"/>
              <a:ea typeface="+mj-lt"/>
              <a:cs typeface="+mj-lt"/>
            </a:endParaRPr>
          </a:p>
          <a:p>
            <a:pPr>
              <a:buClr>
                <a:srgbClr val="8AD0D6"/>
              </a:buClr>
            </a:pPr>
            <a:r>
              <a:rPr lang="en-GB" dirty="0">
                <a:ea typeface="+mj-lt"/>
                <a:cs typeface="+mj-lt"/>
              </a:rPr>
              <a:t>Drink lots of fluids</a:t>
            </a:r>
          </a:p>
          <a:p>
            <a:pPr>
              <a:buClr>
                <a:srgbClr val="8AD0D6"/>
              </a:buClr>
            </a:pPr>
            <a:r>
              <a:rPr lang="en-GB" dirty="0">
                <a:ea typeface="+mj-lt"/>
                <a:cs typeface="+mj-lt"/>
              </a:rPr>
              <a:t>Do not consume alcohol and don’t smoke</a:t>
            </a:r>
          </a:p>
          <a:p>
            <a:pPr>
              <a:buClr>
                <a:srgbClr val="8AD0D6"/>
              </a:buClr>
            </a:pPr>
            <a:r>
              <a:rPr lang="en-GB" dirty="0">
                <a:ea typeface="+mj-lt"/>
                <a:cs typeface="+mj-lt"/>
              </a:rPr>
              <a:t>Don’t lift heavy object</a:t>
            </a:r>
          </a:p>
          <a:p>
            <a:pPr>
              <a:buClr>
                <a:srgbClr val="8AD0D6"/>
              </a:buClr>
            </a:pPr>
            <a:r>
              <a:rPr lang="en-GB" dirty="0">
                <a:ea typeface="+mj-lt"/>
                <a:cs typeface="+mj-lt"/>
              </a:rPr>
              <a:t>Don’t exercise</a:t>
            </a:r>
          </a:p>
          <a:p>
            <a:pPr>
              <a:buClr>
                <a:srgbClr val="8AD0D6"/>
              </a:buClr>
            </a:pPr>
            <a:r>
              <a:rPr lang="en-GB" dirty="0">
                <a:ea typeface="+mj-lt"/>
                <a:cs typeface="+mj-lt"/>
              </a:rPr>
              <a:t>Eat iron and vitamin enriched food </a:t>
            </a:r>
          </a:p>
          <a:p>
            <a:pPr>
              <a:buClr>
                <a:srgbClr val="8AD0D6"/>
              </a:buClr>
            </a:pPr>
            <a:r>
              <a:rPr lang="en-GB" dirty="0">
                <a:ea typeface="+mj-lt"/>
                <a:cs typeface="+mj-lt"/>
              </a:rPr>
              <a:t>If there is prolonged bleeding or you feel dizzy and nauseous, consult a doctor</a:t>
            </a:r>
            <a:endParaRPr lang="en-GB"/>
          </a:p>
        </p:txBody>
      </p:sp>
    </p:spTree>
    <p:extLst>
      <p:ext uri="{BB962C8B-B14F-4D97-AF65-F5344CB8AC3E}">
        <p14:creationId xmlns:p14="http://schemas.microsoft.com/office/powerpoint/2010/main" val="30176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ACD1D64-6DC9-48FC-8CFD-8563CF255387}"/>
              </a:ext>
            </a:extLst>
          </p:cNvPr>
          <p:cNvSpPr>
            <a:spLocks noGrp="1"/>
          </p:cNvSpPr>
          <p:nvPr>
            <p:ph type="title"/>
          </p:nvPr>
        </p:nvSpPr>
        <p:spPr>
          <a:xfrm>
            <a:off x="604646" y="603504"/>
            <a:ext cx="2641019" cy="3936492"/>
          </a:xfrm>
        </p:spPr>
        <p:txBody>
          <a:bodyPr anchor="ctr">
            <a:normAutofit/>
          </a:bodyPr>
          <a:lstStyle/>
          <a:p>
            <a:pPr algn="ctr"/>
            <a:r>
              <a:rPr lang="en-GB" sz="3600" u="sng">
                <a:latin typeface="Times New Roman"/>
                <a:ea typeface="+mj-lt"/>
                <a:cs typeface="+mj-lt"/>
              </a:rPr>
              <a:t>Conclusions:</a:t>
            </a:r>
            <a:endParaRPr lang="en-US" sz="3600" u="sng">
              <a:latin typeface="Times New Roman"/>
            </a:endParaRPr>
          </a:p>
        </p:txBody>
      </p:sp>
      <p:sp>
        <p:nvSpPr>
          <p:cNvPr id="3" name="Content Placeholder 2">
            <a:extLst>
              <a:ext uri="{FF2B5EF4-FFF2-40B4-BE49-F238E27FC236}">
                <a16:creationId xmlns:a16="http://schemas.microsoft.com/office/drawing/2014/main" id="{40630FB8-6133-4786-B644-4B2F330EC77F}"/>
              </a:ext>
            </a:extLst>
          </p:cNvPr>
          <p:cNvSpPr>
            <a:spLocks noGrp="1"/>
          </p:cNvSpPr>
          <p:nvPr>
            <p:ph idx="1"/>
          </p:nvPr>
        </p:nvSpPr>
        <p:spPr>
          <a:xfrm>
            <a:off x="3731895" y="603503"/>
            <a:ext cx="4799948" cy="3936493"/>
          </a:xfrm>
        </p:spPr>
        <p:txBody>
          <a:bodyPr vert="horz" lIns="91440" tIns="45720" rIns="91440" bIns="45720" rtlCol="0" anchor="ctr">
            <a:normAutofit/>
          </a:bodyPr>
          <a:lstStyle/>
          <a:p>
            <a:pPr>
              <a:lnSpc>
                <a:spcPct val="90000"/>
              </a:lnSpc>
            </a:pPr>
            <a:r>
              <a:rPr lang="en-GB" sz="1300">
                <a:ea typeface="+mj-lt"/>
                <a:cs typeface="+mj-lt"/>
              </a:rPr>
              <a:t>Let there be blood crises in the future so we need to pay attention to the coming situation. Everyone needs to blood contribution. A recent study shows a decrease in the number of donors. we believe that restriction during pandemic lockdown has helped to decrease blood donation which may be felled by the following term: </a:t>
            </a:r>
          </a:p>
          <a:p>
            <a:pPr>
              <a:lnSpc>
                <a:spcPct val="90000"/>
              </a:lnSpc>
              <a:buClr>
                <a:srgbClr val="8AD0D6"/>
              </a:buClr>
            </a:pPr>
            <a:r>
              <a:rPr lang="en-GB" sz="1300">
                <a:ea typeface="+mj-lt"/>
                <a:cs typeface="+mj-lt"/>
              </a:rPr>
              <a:t>a. Isolation</a:t>
            </a:r>
          </a:p>
          <a:p>
            <a:pPr>
              <a:lnSpc>
                <a:spcPct val="90000"/>
              </a:lnSpc>
              <a:buClr>
                <a:srgbClr val="8AD0D6"/>
              </a:buClr>
            </a:pPr>
            <a:r>
              <a:rPr lang="en-GB" sz="1300">
                <a:ea typeface="+mj-lt"/>
                <a:cs typeface="+mj-lt"/>
              </a:rPr>
              <a:t>b. Due to transporting system </a:t>
            </a:r>
          </a:p>
          <a:p>
            <a:pPr marL="0" indent="0">
              <a:lnSpc>
                <a:spcPct val="90000"/>
              </a:lnSpc>
              <a:buClr>
                <a:srgbClr val="8AD0D6"/>
              </a:buClr>
              <a:buNone/>
            </a:pPr>
            <a:r>
              <a:rPr lang="en-GB" sz="1300">
                <a:ea typeface="+mj-lt"/>
                <a:cs typeface="+mj-lt"/>
              </a:rPr>
              <a:t>    We propose to the government to thought about the following terms: </a:t>
            </a:r>
          </a:p>
          <a:p>
            <a:pPr>
              <a:lnSpc>
                <a:spcPct val="90000"/>
              </a:lnSpc>
              <a:buClr>
                <a:srgbClr val="8AD0D6"/>
              </a:buClr>
            </a:pPr>
            <a:r>
              <a:rPr lang="en-GB" sz="1300">
                <a:ea typeface="+mj-lt"/>
                <a:cs typeface="+mj-lt"/>
              </a:rPr>
              <a:t>1. Create blood donation facility in every village in their panchayat Bhawan or hospital. </a:t>
            </a:r>
          </a:p>
          <a:p>
            <a:pPr>
              <a:lnSpc>
                <a:spcPct val="90000"/>
              </a:lnSpc>
              <a:buClr>
                <a:srgbClr val="8AD0D6"/>
              </a:buClr>
            </a:pPr>
            <a:r>
              <a:rPr lang="en-GB" sz="1300">
                <a:ea typeface="+mj-lt"/>
                <a:cs typeface="+mj-lt"/>
              </a:rPr>
              <a:t>2. A proper website or app from anybody can track where blood is alible. </a:t>
            </a:r>
          </a:p>
          <a:p>
            <a:pPr>
              <a:lnSpc>
                <a:spcPct val="90000"/>
              </a:lnSpc>
              <a:buClr>
                <a:srgbClr val="8AD0D6"/>
              </a:buClr>
            </a:pPr>
            <a:r>
              <a:rPr lang="en-GB" sz="1300">
                <a:ea typeface="+mj-lt"/>
                <a:cs typeface="+mj-lt"/>
              </a:rPr>
              <a:t>3. Motivate local people to donate blood with the help of police and mukhiya. </a:t>
            </a:r>
            <a:endParaRPr lang="en-GB" sz="1300"/>
          </a:p>
        </p:txBody>
      </p:sp>
    </p:spTree>
    <p:extLst>
      <p:ext uri="{BB962C8B-B14F-4D97-AF65-F5344CB8AC3E}">
        <p14:creationId xmlns:p14="http://schemas.microsoft.com/office/powerpoint/2010/main" val="140409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1"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3"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7"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9"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1B4B3-8A3D-411F-A96A-D95C427ED07A}"/>
              </a:ext>
            </a:extLst>
          </p:cNvPr>
          <p:cNvSpPr>
            <a:spLocks noGrp="1"/>
          </p:cNvSpPr>
          <p:nvPr>
            <p:ph type="title"/>
          </p:nvPr>
        </p:nvSpPr>
        <p:spPr>
          <a:xfrm>
            <a:off x="3654009" y="1085850"/>
            <a:ext cx="3916743" cy="2497185"/>
          </a:xfrm>
        </p:spPr>
        <p:txBody>
          <a:bodyPr vert="horz" lIns="91440" tIns="45720" rIns="91440" bIns="45720" rtlCol="0" anchor="b">
            <a:normAutofit/>
          </a:bodyPr>
          <a:lstStyle/>
          <a:p>
            <a:pPr>
              <a:lnSpc>
                <a:spcPct val="90000"/>
              </a:lnSpc>
            </a:pPr>
            <a:r>
              <a:rPr lang="en-US" sz="5600">
                <a:solidFill>
                  <a:srgbClr val="EBEBEB"/>
                </a:solidFill>
              </a:rPr>
              <a:t>Thank you</a:t>
            </a:r>
            <a:br>
              <a:rPr lang="en-US" sz="5600">
                <a:solidFill>
                  <a:srgbClr val="EBEBEB"/>
                </a:solidFill>
              </a:rPr>
            </a:br>
            <a:endParaRPr lang="en-US" sz="5600">
              <a:solidFill>
                <a:srgbClr val="EBEBEB"/>
              </a:solidFill>
            </a:endParaRPr>
          </a:p>
        </p:txBody>
      </p:sp>
      <p:sp>
        <p:nvSpPr>
          <p:cNvPr id="4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01769"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7" name="Picture 3" descr="Exclamation mark on a yellow background">
            <a:extLst>
              <a:ext uri="{FF2B5EF4-FFF2-40B4-BE49-F238E27FC236}">
                <a16:creationId xmlns:a16="http://schemas.microsoft.com/office/drawing/2014/main" id="{C7BCFC4F-F706-465B-B1B9-97C6A2EC4C09}"/>
              </a:ext>
            </a:extLst>
          </p:cNvPr>
          <p:cNvPicPr>
            <a:picLocks noChangeAspect="1"/>
          </p:cNvPicPr>
          <p:nvPr/>
        </p:nvPicPr>
        <p:blipFill rotWithShape="1">
          <a:blip r:embed="rId7"/>
          <a:srcRect l="31564" r="19421"/>
          <a:stretch/>
        </p:blipFill>
        <p:spPr>
          <a:xfrm>
            <a:off x="20" y="10"/>
            <a:ext cx="3361453" cy="51434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5" name="Rectangle 4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3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DD19-5FF8-4CA3-999F-A78E97239C3A}"/>
              </a:ext>
            </a:extLst>
          </p:cNvPr>
          <p:cNvSpPr>
            <a:spLocks noGrp="1"/>
          </p:cNvSpPr>
          <p:nvPr>
            <p:ph type="title"/>
          </p:nvPr>
        </p:nvSpPr>
        <p:spPr>
          <a:xfrm>
            <a:off x="279950" y="230713"/>
            <a:ext cx="8552350" cy="977512"/>
          </a:xfrm>
        </p:spPr>
        <p:txBody>
          <a:bodyPr>
            <a:noAutofit/>
          </a:bodyPr>
          <a:lstStyle/>
          <a:p>
            <a:r>
              <a:rPr lang="en-GB" sz="2000" b="1" dirty="0">
                <a:latin typeface="Times New Roman"/>
                <a:ea typeface="+mj-lt"/>
                <a:cs typeface="+mj-lt"/>
              </a:rPr>
              <a:t>Paper Title:</a:t>
            </a:r>
            <a:br>
              <a:rPr lang="en-GB" sz="2000" b="1" dirty="0">
                <a:latin typeface="Times New Roman"/>
                <a:ea typeface="+mj-lt"/>
                <a:cs typeface="+mj-lt"/>
              </a:rPr>
            </a:br>
            <a:br>
              <a:rPr lang="en-GB" sz="2000" b="1" dirty="0">
                <a:latin typeface="Times New Roman"/>
                <a:ea typeface="+mj-lt"/>
                <a:cs typeface="+mj-lt"/>
              </a:rPr>
            </a:br>
            <a:r>
              <a:rPr lang="en-GB" sz="2000" b="1" dirty="0">
                <a:latin typeface="Times New Roman"/>
                <a:ea typeface="+mj-lt"/>
                <a:cs typeface="+mj-lt"/>
              </a:rPr>
              <a:t>Because Every Drop Have Life Blood donation to fight against the Crisis of blood in future</a:t>
            </a:r>
            <a:endParaRPr lang="en-US" sz="2000" b="1" dirty="0">
              <a:latin typeface="Times New Roman"/>
            </a:endParaRPr>
          </a:p>
        </p:txBody>
      </p:sp>
      <p:sp>
        <p:nvSpPr>
          <p:cNvPr id="4" name="Text Placeholder 3">
            <a:extLst>
              <a:ext uri="{FF2B5EF4-FFF2-40B4-BE49-F238E27FC236}">
                <a16:creationId xmlns:a16="http://schemas.microsoft.com/office/drawing/2014/main" id="{B00D58E7-92D5-4922-A3BA-1FBF3485E69A}"/>
              </a:ext>
            </a:extLst>
          </p:cNvPr>
          <p:cNvSpPr>
            <a:spLocks noGrp="1"/>
          </p:cNvSpPr>
          <p:nvPr>
            <p:ph type="body" idx="1"/>
          </p:nvPr>
        </p:nvSpPr>
        <p:spPr>
          <a:xfrm>
            <a:off x="4832400" y="2057350"/>
            <a:ext cx="3999900" cy="2511525"/>
          </a:xfrm>
        </p:spPr>
        <p:txBody>
          <a:bodyPr/>
          <a:lstStyle/>
          <a:p>
            <a:pPr marL="139700" indent="0">
              <a:buNone/>
            </a:pPr>
            <a:r>
              <a:rPr lang="en-GB" sz="1800" b="1" dirty="0">
                <a:latin typeface="Times New Roman"/>
                <a:cs typeface="Calibri"/>
              </a:rPr>
              <a:t>Presenter name:</a:t>
            </a:r>
          </a:p>
          <a:p>
            <a:pPr marL="139700" indent="0">
              <a:buNone/>
            </a:pPr>
            <a:endParaRPr lang="en-GB" sz="1800" dirty="0">
              <a:latin typeface="Times New Roman"/>
              <a:cs typeface="Calibri"/>
            </a:endParaRPr>
          </a:p>
          <a:p>
            <a:pPr marL="139700" indent="0">
              <a:buNone/>
            </a:pPr>
            <a:r>
              <a:rPr lang="en-GB" sz="1800" dirty="0">
                <a:latin typeface="Times New Roman"/>
                <a:cs typeface="Times New Roman"/>
              </a:rPr>
              <a:t>Kishan Kumar </a:t>
            </a:r>
            <a:endParaRPr lang="en-GB" sz="1800">
              <a:latin typeface="Times New Roman"/>
              <a:ea typeface="+mn-lt"/>
              <a:cs typeface="+mn-lt"/>
            </a:endParaRPr>
          </a:p>
          <a:p>
            <a:pPr marL="139700" indent="0">
              <a:buNone/>
            </a:pPr>
            <a:r>
              <a:rPr lang="en-GB" sz="1800" dirty="0">
                <a:latin typeface="Times New Roman"/>
                <a:cs typeface="Times New Roman"/>
              </a:rPr>
              <a:t>Kumari Khushboo</a:t>
            </a:r>
            <a:endParaRPr lang="en-US" sz="1800">
              <a:latin typeface="Times New Roman"/>
              <a:ea typeface="+mn-lt"/>
              <a:cs typeface="+mn-lt"/>
            </a:endParaRPr>
          </a:p>
          <a:p>
            <a:pPr marL="139700" indent="0">
              <a:buNone/>
            </a:pPr>
            <a:r>
              <a:rPr lang="en-GB" sz="1800" dirty="0">
                <a:latin typeface="Times New Roman"/>
                <a:cs typeface="Times New Roman"/>
              </a:rPr>
              <a:t>Ishu Kumar</a:t>
            </a:r>
            <a:endParaRPr lang="en-GB" sz="1800">
              <a:latin typeface="Times New Roman"/>
              <a:cs typeface="Calibri"/>
            </a:endParaRPr>
          </a:p>
          <a:p>
            <a:pPr marL="139700" indent="0">
              <a:buNone/>
            </a:pPr>
            <a:endParaRPr lang="en-GB" sz="1800" dirty="0">
              <a:latin typeface="Times New Roman"/>
              <a:cs typeface="Calibri"/>
            </a:endParaRPr>
          </a:p>
        </p:txBody>
      </p:sp>
      <p:graphicFrame>
        <p:nvGraphicFramePr>
          <p:cNvPr id="6" name="Text Placeholder 2">
            <a:extLst>
              <a:ext uri="{FF2B5EF4-FFF2-40B4-BE49-F238E27FC236}">
                <a16:creationId xmlns:a16="http://schemas.microsoft.com/office/drawing/2014/main" id="{D6F0CAE1-FFBB-4770-8B7A-F3359D24ADAD}"/>
              </a:ext>
            </a:extLst>
          </p:cNvPr>
          <p:cNvGraphicFramePr/>
          <p:nvPr/>
        </p:nvGraphicFramePr>
        <p:xfrm>
          <a:off x="311700" y="1652537"/>
          <a:ext cx="3999900" cy="2916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79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335F2F3-E5ED-4FFF-AA65-38F87C0BF3D2}"/>
              </a:ext>
            </a:extLst>
          </p:cNvPr>
          <p:cNvSpPr>
            <a:spLocks noGrp="1"/>
          </p:cNvSpPr>
          <p:nvPr>
            <p:ph type="title"/>
          </p:nvPr>
        </p:nvSpPr>
        <p:spPr>
          <a:xfrm>
            <a:off x="486697" y="471950"/>
            <a:ext cx="6939116" cy="762490"/>
          </a:xfrm>
        </p:spPr>
        <p:txBody>
          <a:bodyPr>
            <a:normAutofit/>
          </a:bodyPr>
          <a:lstStyle/>
          <a:p>
            <a:r>
              <a:rPr lang="en-GB">
                <a:solidFill>
                  <a:srgbClr val="EBEBEB"/>
                </a:solidFill>
                <a:latin typeface="Times New Roman"/>
                <a:cs typeface="Times New Roman"/>
              </a:rPr>
              <a:t>CONTENTS</a:t>
            </a:r>
          </a:p>
        </p:txBody>
      </p:sp>
      <p:sp>
        <p:nvSpPr>
          <p:cNvPr id="35" name="Rectangle 3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7" name="Subtitle 2">
            <a:extLst>
              <a:ext uri="{FF2B5EF4-FFF2-40B4-BE49-F238E27FC236}">
                <a16:creationId xmlns:a16="http://schemas.microsoft.com/office/drawing/2014/main" id="{9B81CDA4-2372-48E6-98F3-50F5E3326BD5}"/>
              </a:ext>
            </a:extLst>
          </p:cNvPr>
          <p:cNvGraphicFramePr>
            <a:graphicFrameLocks noGrp="1"/>
          </p:cNvGraphicFramePr>
          <p:nvPr>
            <p:ph idx="1"/>
            <p:extLst>
              <p:ext uri="{D42A27DB-BD31-4B8C-83A1-F6EECF244321}">
                <p14:modId xmlns:p14="http://schemas.microsoft.com/office/powerpoint/2010/main" val="1548327853"/>
              </p:ext>
            </p:extLst>
          </p:nvPr>
        </p:nvGraphicFramePr>
        <p:xfrm>
          <a:off x="486697" y="2107692"/>
          <a:ext cx="8171528" cy="2553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5405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63756-A537-4EDB-BC28-5035BF0AA7C7}"/>
              </a:ext>
            </a:extLst>
          </p:cNvPr>
          <p:cNvSpPr>
            <a:spLocks noGrp="1"/>
          </p:cNvSpPr>
          <p:nvPr>
            <p:ph type="title"/>
          </p:nvPr>
        </p:nvSpPr>
        <p:spPr>
          <a:xfrm>
            <a:off x="138440" y="177270"/>
            <a:ext cx="4632213" cy="868483"/>
          </a:xfrm>
        </p:spPr>
        <p:txBody>
          <a:bodyPr>
            <a:normAutofit/>
          </a:bodyPr>
          <a:lstStyle/>
          <a:p>
            <a:r>
              <a:rPr lang="en-GB" b="1" i="1" u="sng">
                <a:solidFill>
                  <a:srgbClr val="EBEBEB"/>
                </a:solidFill>
                <a:latin typeface="Times New Roman"/>
                <a:ea typeface="+mj-lt"/>
                <a:cs typeface="+mj-lt"/>
              </a:rPr>
              <a:t>Objective Of Paper </a:t>
            </a:r>
            <a:endParaRPr lang="en-US">
              <a:solidFill>
                <a:srgbClr val="EBEBEB"/>
              </a:solidFill>
              <a:latin typeface="Times New Roman"/>
            </a:endParaRPr>
          </a:p>
        </p:txBody>
      </p:sp>
      <p:sp>
        <p:nvSpPr>
          <p:cNvPr id="7" name="Content Placeholder 6">
            <a:extLst>
              <a:ext uri="{FF2B5EF4-FFF2-40B4-BE49-F238E27FC236}">
                <a16:creationId xmlns:a16="http://schemas.microsoft.com/office/drawing/2014/main" id="{463732F7-F978-44AE-89FD-78AD070A46C8}"/>
              </a:ext>
            </a:extLst>
          </p:cNvPr>
          <p:cNvSpPr>
            <a:spLocks noGrp="1"/>
          </p:cNvSpPr>
          <p:nvPr>
            <p:ph idx="1"/>
          </p:nvPr>
        </p:nvSpPr>
        <p:spPr>
          <a:xfrm>
            <a:off x="147369" y="1176932"/>
            <a:ext cx="4980470" cy="3490932"/>
          </a:xfrm>
        </p:spPr>
        <p:txBody>
          <a:bodyPr vert="horz" lIns="91440" tIns="45720" rIns="91440" bIns="45720" rtlCol="0" anchor="t">
            <a:noAutofit/>
          </a:bodyPr>
          <a:lstStyle/>
          <a:p>
            <a:pPr>
              <a:lnSpc>
                <a:spcPct val="90000"/>
              </a:lnSpc>
            </a:pPr>
            <a:r>
              <a:rPr lang="en-GB" sz="1400" dirty="0">
                <a:solidFill>
                  <a:srgbClr val="FFFFFF"/>
                </a:solidFill>
                <a:latin typeface="Times New Roman"/>
                <a:ea typeface="+mj-lt"/>
                <a:cs typeface="+mj-lt"/>
              </a:rPr>
              <a:t>The objective of this paper is to study about blood donation.</a:t>
            </a:r>
          </a:p>
          <a:p>
            <a:pPr>
              <a:lnSpc>
                <a:spcPct val="90000"/>
              </a:lnSpc>
              <a:buClr>
                <a:srgbClr val="8AD0D6"/>
              </a:buClr>
            </a:pPr>
            <a:r>
              <a:rPr lang="en-GB" sz="1400" b="1" dirty="0">
                <a:solidFill>
                  <a:srgbClr val="FFFFFF"/>
                </a:solidFill>
                <a:latin typeface="Times New Roman"/>
                <a:ea typeface="+mj-lt"/>
                <a:cs typeface="+mj-lt"/>
              </a:rPr>
              <a:t>Blood donation</a:t>
            </a:r>
            <a:r>
              <a:rPr lang="en-GB" sz="1400" dirty="0">
                <a:solidFill>
                  <a:srgbClr val="FFFFFF"/>
                </a:solidFill>
                <a:latin typeface="Times New Roman"/>
                <a:ea typeface="+mj-lt"/>
                <a:cs typeface="+mj-lt"/>
              </a:rPr>
              <a:t> refers to the process of collecting, testing, preparing, and storing blood and blood components.</a:t>
            </a:r>
            <a:endParaRPr lang="en-GB" sz="1400" dirty="0">
              <a:solidFill>
                <a:srgbClr val="FFFFFF"/>
              </a:solidFill>
              <a:latin typeface="Times New Roman"/>
              <a:cs typeface="Times New Roman"/>
            </a:endParaRPr>
          </a:p>
          <a:p>
            <a:pPr>
              <a:lnSpc>
                <a:spcPct val="90000"/>
              </a:lnSpc>
              <a:buClr>
                <a:srgbClr val="8AD0D6"/>
              </a:buClr>
            </a:pPr>
            <a:r>
              <a:rPr lang="en-GB" sz="1400" dirty="0">
                <a:solidFill>
                  <a:srgbClr val="FFFFFF"/>
                </a:solidFill>
                <a:latin typeface="Times New Roman"/>
                <a:ea typeface="+mj-lt"/>
                <a:cs typeface="+mj-lt"/>
              </a:rPr>
              <a:t>To sensitize the need of donating blood to the needy in time.</a:t>
            </a:r>
          </a:p>
          <a:p>
            <a:pPr>
              <a:lnSpc>
                <a:spcPct val="90000"/>
              </a:lnSpc>
              <a:buClr>
                <a:srgbClr val="8AD0D6"/>
              </a:buClr>
            </a:pPr>
            <a:r>
              <a:rPr lang="en-GB" sz="1400" dirty="0">
                <a:solidFill>
                  <a:srgbClr val="FFFFFF"/>
                </a:solidFill>
                <a:latin typeface="Times New Roman"/>
                <a:ea typeface="+mj-lt"/>
                <a:cs typeface="+mj-lt"/>
              </a:rPr>
              <a:t>To instil the feeling of helping others to breathe life with their precious donation.</a:t>
            </a:r>
          </a:p>
          <a:p>
            <a:pPr>
              <a:lnSpc>
                <a:spcPct val="90000"/>
              </a:lnSpc>
              <a:buClr>
                <a:srgbClr val="8AD0D6"/>
              </a:buClr>
            </a:pPr>
            <a:r>
              <a:rPr lang="en-GB" sz="1400" dirty="0">
                <a:solidFill>
                  <a:srgbClr val="FFFFFF"/>
                </a:solidFill>
                <a:latin typeface="Times New Roman"/>
                <a:ea typeface="+mj-lt"/>
                <a:cs typeface="+mj-lt"/>
              </a:rPr>
              <a:t>To motivate all students to take a pledge to donate blood at least once in a year.</a:t>
            </a:r>
          </a:p>
          <a:p>
            <a:pPr>
              <a:lnSpc>
                <a:spcPct val="90000"/>
              </a:lnSpc>
              <a:buClr>
                <a:srgbClr val="8AD0D6"/>
              </a:buClr>
            </a:pPr>
            <a:r>
              <a:rPr lang="en-GB" sz="1400" dirty="0">
                <a:solidFill>
                  <a:srgbClr val="FFFFFF"/>
                </a:solidFill>
                <a:latin typeface="Times New Roman"/>
                <a:ea typeface="+mj-lt"/>
                <a:cs typeface="+mj-lt"/>
              </a:rPr>
              <a:t>To impart to them the value of blood donation.</a:t>
            </a:r>
          </a:p>
          <a:p>
            <a:pPr>
              <a:lnSpc>
                <a:spcPct val="90000"/>
              </a:lnSpc>
              <a:buClr>
                <a:srgbClr val="8AD0D6"/>
              </a:buClr>
            </a:pPr>
            <a:r>
              <a:rPr lang="en-GB" sz="1400" dirty="0" err="1">
                <a:solidFill>
                  <a:srgbClr val="FFFFFF"/>
                </a:solidFill>
                <a:latin typeface="Times New Roman"/>
                <a:ea typeface="+mj-lt"/>
                <a:cs typeface="+mj-lt"/>
              </a:rPr>
              <a:t>To</a:t>
            </a:r>
            <a:r>
              <a:rPr lang="en-GB" sz="1400" dirty="0">
                <a:solidFill>
                  <a:srgbClr val="FFFFFF"/>
                </a:solidFill>
                <a:latin typeface="Times New Roman"/>
                <a:ea typeface="+mj-lt"/>
                <a:cs typeface="+mj-lt"/>
              </a:rPr>
              <a:t> aware of the scientific information about the blood group .</a:t>
            </a:r>
            <a:endParaRPr lang="en-GB" sz="1400" dirty="0">
              <a:solidFill>
                <a:srgbClr val="FFFFFF"/>
              </a:solidFill>
              <a:latin typeface="Times New Roman"/>
              <a:cs typeface="Times New Roman"/>
            </a:endParaRPr>
          </a:p>
          <a:p>
            <a:pPr>
              <a:lnSpc>
                <a:spcPct val="90000"/>
              </a:lnSpc>
              <a:buClr>
                <a:srgbClr val="8AD0D6"/>
              </a:buClr>
            </a:pPr>
            <a:r>
              <a:rPr lang="en-GB" sz="1400" dirty="0">
                <a:solidFill>
                  <a:srgbClr val="FFFFFF"/>
                </a:solidFill>
                <a:latin typeface="Times New Roman"/>
                <a:cs typeface="Times New Roman"/>
              </a:rPr>
              <a:t>To </a:t>
            </a:r>
            <a:r>
              <a:rPr lang="en-GB" sz="1400" dirty="0">
                <a:latin typeface="Times New Roman"/>
                <a:ea typeface="+mj-lt"/>
                <a:cs typeface="+mj-lt"/>
              </a:rPr>
              <a:t>About making the government a right arrangement.</a:t>
            </a: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8" descr="Test tubes with solution and one is red">
            <a:extLst>
              <a:ext uri="{FF2B5EF4-FFF2-40B4-BE49-F238E27FC236}">
                <a16:creationId xmlns:a16="http://schemas.microsoft.com/office/drawing/2014/main" id="{8671955A-E4D7-401C-B7EC-2BB966D15DCE}"/>
              </a:ext>
            </a:extLst>
          </p:cNvPr>
          <p:cNvPicPr>
            <a:picLocks noChangeAspect="1"/>
          </p:cNvPicPr>
          <p:nvPr/>
        </p:nvPicPr>
        <p:blipFill rotWithShape="1">
          <a:blip r:embed="rId3"/>
          <a:srcRect l="47474" r="4218"/>
          <a:stretch/>
        </p:blipFill>
        <p:spPr>
          <a:xfrm>
            <a:off x="5421881" y="10"/>
            <a:ext cx="3722434" cy="514349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56890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0AEB1-6DC6-47F8-810F-895E32625961}"/>
              </a:ext>
            </a:extLst>
          </p:cNvPr>
          <p:cNvSpPr>
            <a:spLocks noGrp="1"/>
          </p:cNvSpPr>
          <p:nvPr>
            <p:ph type="title"/>
          </p:nvPr>
        </p:nvSpPr>
        <p:spPr>
          <a:xfrm>
            <a:off x="486697" y="471949"/>
            <a:ext cx="4641143" cy="1216741"/>
          </a:xfrm>
        </p:spPr>
        <p:txBody>
          <a:bodyPr>
            <a:normAutofit/>
          </a:bodyPr>
          <a:lstStyle/>
          <a:p>
            <a:r>
              <a:rPr lang="en-GB" u="sng" dirty="0">
                <a:solidFill>
                  <a:schemeClr val="bg1"/>
                </a:solidFill>
                <a:latin typeface="Times New Roman"/>
                <a:ea typeface="+mj-lt"/>
                <a:cs typeface="+mj-lt"/>
              </a:rPr>
              <a:t>Introduction:</a:t>
            </a:r>
            <a:r>
              <a:rPr lang="en-GB" dirty="0">
                <a:solidFill>
                  <a:srgbClr val="EBEBEB"/>
                </a:solidFill>
                <a:ea typeface="+mj-lt"/>
                <a:cs typeface="+mj-lt"/>
              </a:rPr>
              <a:t> </a:t>
            </a:r>
            <a:endParaRPr lang="en-US" dirty="0">
              <a:solidFill>
                <a:srgbClr val="EBEBEB"/>
              </a:solidFill>
            </a:endParaRPr>
          </a:p>
        </p:txBody>
      </p:sp>
      <p:sp>
        <p:nvSpPr>
          <p:cNvPr id="3" name="Content Placeholder 2">
            <a:extLst>
              <a:ext uri="{FF2B5EF4-FFF2-40B4-BE49-F238E27FC236}">
                <a16:creationId xmlns:a16="http://schemas.microsoft.com/office/drawing/2014/main" id="{EF37A937-AF9C-475B-8D30-ACE252EC4E71}"/>
              </a:ext>
            </a:extLst>
          </p:cNvPr>
          <p:cNvSpPr>
            <a:spLocks noGrp="1"/>
          </p:cNvSpPr>
          <p:nvPr>
            <p:ph idx="1"/>
          </p:nvPr>
        </p:nvSpPr>
        <p:spPr>
          <a:xfrm>
            <a:off x="486697" y="1828800"/>
            <a:ext cx="4641142" cy="2839064"/>
          </a:xfrm>
        </p:spPr>
        <p:txBody>
          <a:bodyPr vert="horz" lIns="91440" tIns="45720" rIns="91440" bIns="45720" rtlCol="0" anchor="t">
            <a:normAutofit/>
          </a:bodyPr>
          <a:lstStyle/>
          <a:p>
            <a:pPr>
              <a:lnSpc>
                <a:spcPct val="90000"/>
              </a:lnSpc>
            </a:pPr>
            <a:r>
              <a:rPr lang="en-GB" sz="1400" b="1" dirty="0">
                <a:solidFill>
                  <a:srgbClr val="FFFFFF"/>
                </a:solidFill>
                <a:latin typeface="Times New Roman"/>
                <a:ea typeface="+mj-lt"/>
                <a:cs typeface="+mj-lt"/>
              </a:rPr>
              <a:t>What is blood donation?</a:t>
            </a:r>
          </a:p>
          <a:p>
            <a:pPr marL="0" indent="0">
              <a:lnSpc>
                <a:spcPct val="90000"/>
              </a:lnSpc>
              <a:buClr>
                <a:srgbClr val="8AD0D6"/>
              </a:buClr>
              <a:buNone/>
            </a:pPr>
            <a:r>
              <a:rPr lang="en-GB" sz="1400" dirty="0">
                <a:solidFill>
                  <a:srgbClr val="FFFFFF"/>
                </a:solidFill>
                <a:latin typeface="Times New Roman"/>
                <a:ea typeface="+mj-lt"/>
                <a:cs typeface="+mj-lt"/>
              </a:rPr>
              <a:t>A man can’t survive without blood. Research work is carried on across the world to          find  a suitable substitute for blood. Due to shortage of blood in covid-19 research is           carried out on Artificial blood. But so long as blood can’t be replaced by artificial blood    or a suitable one</a:t>
            </a:r>
            <a:endParaRPr lang="en-GB" sz="1400" b="1" dirty="0">
              <a:solidFill>
                <a:srgbClr val="FFFFFF"/>
              </a:solidFill>
              <a:latin typeface="Times New Roman"/>
              <a:ea typeface="+mj-lt"/>
              <a:cs typeface="+mj-lt"/>
            </a:endParaRPr>
          </a:p>
          <a:p>
            <a:pPr>
              <a:lnSpc>
                <a:spcPct val="90000"/>
              </a:lnSpc>
              <a:buClr>
                <a:srgbClr val="8AD0D6"/>
              </a:buClr>
            </a:pPr>
            <a:r>
              <a:rPr lang="en-GB" sz="1400" dirty="0">
                <a:solidFill>
                  <a:srgbClr val="FFFFFF"/>
                </a:solidFill>
                <a:latin typeface="Times New Roman"/>
                <a:ea typeface="+mj-lt"/>
                <a:cs typeface="+mj-lt"/>
              </a:rPr>
              <a:t>What are the types of blood groups;</a:t>
            </a:r>
          </a:p>
          <a:p>
            <a:pPr marL="0" indent="0">
              <a:lnSpc>
                <a:spcPct val="90000"/>
              </a:lnSpc>
              <a:buClr>
                <a:srgbClr val="8AD0D6"/>
              </a:buClr>
              <a:buNone/>
            </a:pPr>
            <a:r>
              <a:rPr lang="en-GB" sz="1400" dirty="0">
                <a:solidFill>
                  <a:srgbClr val="FFFFFF"/>
                </a:solidFill>
                <a:latin typeface="Times New Roman"/>
                <a:ea typeface="+mj-lt"/>
                <a:cs typeface="+mj-lt"/>
              </a:rPr>
              <a:t>The group of blood is very important to know. </a:t>
            </a:r>
          </a:p>
          <a:p>
            <a:pPr marL="0" indent="0">
              <a:lnSpc>
                <a:spcPct val="90000"/>
              </a:lnSpc>
              <a:buNone/>
            </a:pPr>
            <a:r>
              <a:rPr lang="en-GB" sz="1400" dirty="0">
                <a:solidFill>
                  <a:srgbClr val="FFFFFF"/>
                </a:solidFill>
                <a:latin typeface="Times New Roman"/>
                <a:ea typeface="+mj-lt"/>
                <a:cs typeface="+mj-lt"/>
              </a:rPr>
              <a:t>The blood is divided into four groups, there are A, B, AB and O. Those are sub divided into positive and negative groups. </a:t>
            </a:r>
          </a:p>
          <a:p>
            <a:pPr marL="0" indent="0">
              <a:lnSpc>
                <a:spcPct val="90000"/>
              </a:lnSpc>
              <a:buNone/>
            </a:pPr>
            <a:endParaRPr lang="en-GB" sz="130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row of samples for medical testing">
            <a:extLst>
              <a:ext uri="{FF2B5EF4-FFF2-40B4-BE49-F238E27FC236}">
                <a16:creationId xmlns:a16="http://schemas.microsoft.com/office/drawing/2014/main" id="{F1C6D4C0-C775-4924-8F4E-F47C7348DED3}"/>
              </a:ext>
            </a:extLst>
          </p:cNvPr>
          <p:cNvPicPr>
            <a:picLocks noChangeAspect="1"/>
          </p:cNvPicPr>
          <p:nvPr/>
        </p:nvPicPr>
        <p:blipFill rotWithShape="1">
          <a:blip r:embed="rId3"/>
          <a:srcRect l="45646" r="82" b="11"/>
          <a:stretch/>
        </p:blipFill>
        <p:spPr>
          <a:xfrm>
            <a:off x="5421881" y="10"/>
            <a:ext cx="3722434" cy="514349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21141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4214EEA-D7D0-47FE-ACAF-05CFB969A6BF}"/>
              </a:ext>
            </a:extLst>
          </p:cNvPr>
          <p:cNvSpPr>
            <a:spLocks noGrp="1"/>
          </p:cNvSpPr>
          <p:nvPr>
            <p:ph type="title"/>
          </p:nvPr>
        </p:nvSpPr>
        <p:spPr>
          <a:xfrm>
            <a:off x="604646" y="603504"/>
            <a:ext cx="2641019" cy="3936492"/>
          </a:xfrm>
        </p:spPr>
        <p:txBody>
          <a:bodyPr anchor="ctr">
            <a:normAutofit/>
          </a:bodyPr>
          <a:lstStyle/>
          <a:p>
            <a:pPr algn="ctr"/>
            <a:r>
              <a:rPr lang="en-GB" u="sng">
                <a:latin typeface="Times New Roman"/>
                <a:ea typeface="+mj-lt"/>
                <a:cs typeface="+mj-lt"/>
              </a:rPr>
              <a:t>Decrease in blood donation During Lockdown</a:t>
            </a:r>
            <a:endParaRPr lang="en-US" u="sng">
              <a:latin typeface="Times New Roman"/>
            </a:endParaRPr>
          </a:p>
        </p:txBody>
      </p:sp>
      <p:sp>
        <p:nvSpPr>
          <p:cNvPr id="3" name="Content Placeholder 2">
            <a:extLst>
              <a:ext uri="{FF2B5EF4-FFF2-40B4-BE49-F238E27FC236}">
                <a16:creationId xmlns:a16="http://schemas.microsoft.com/office/drawing/2014/main" id="{0A5520BD-29A2-47A1-857A-423EB5849482}"/>
              </a:ext>
            </a:extLst>
          </p:cNvPr>
          <p:cNvSpPr>
            <a:spLocks noGrp="1"/>
          </p:cNvSpPr>
          <p:nvPr>
            <p:ph idx="1"/>
          </p:nvPr>
        </p:nvSpPr>
        <p:spPr>
          <a:xfrm>
            <a:off x="3731895" y="603503"/>
            <a:ext cx="4799948" cy="3936493"/>
          </a:xfrm>
        </p:spPr>
        <p:txBody>
          <a:bodyPr vert="horz" lIns="91440" tIns="45720" rIns="91440" bIns="45720" rtlCol="0" anchor="ctr">
            <a:normAutofit/>
          </a:bodyPr>
          <a:lstStyle/>
          <a:p>
            <a:pPr>
              <a:lnSpc>
                <a:spcPct val="90000"/>
              </a:lnSpc>
            </a:pPr>
            <a:r>
              <a:rPr lang="en-GB" sz="1700">
                <a:ea typeface="+mj-lt"/>
                <a:cs typeface="+mj-lt"/>
              </a:rPr>
              <a:t>During lockdown, it found that the decrease in blood donation. we can better understand why there are too many decrements in blood donation during lockdown with the help of the following factor. </a:t>
            </a:r>
          </a:p>
          <a:p>
            <a:pPr>
              <a:lnSpc>
                <a:spcPct val="90000"/>
              </a:lnSpc>
              <a:buClr>
                <a:srgbClr val="8AD0D6"/>
              </a:buClr>
            </a:pPr>
            <a:r>
              <a:rPr lang="en-GB" sz="1700">
                <a:ea typeface="+mj-lt"/>
                <a:cs typeface="+mj-lt"/>
              </a:rPr>
              <a:t>Restrictions on mobility</a:t>
            </a:r>
          </a:p>
          <a:p>
            <a:pPr>
              <a:lnSpc>
                <a:spcPct val="90000"/>
              </a:lnSpc>
              <a:buClr>
                <a:srgbClr val="8AD0D6"/>
              </a:buClr>
            </a:pPr>
            <a:r>
              <a:rPr lang="en-GB" sz="1700">
                <a:ea typeface="+mj-lt"/>
                <a:cs typeface="+mj-lt"/>
              </a:rPr>
              <a:t>lack of information</a:t>
            </a:r>
          </a:p>
          <a:p>
            <a:pPr>
              <a:lnSpc>
                <a:spcPct val="90000"/>
              </a:lnSpc>
              <a:buClr>
                <a:srgbClr val="8AD0D6"/>
              </a:buClr>
            </a:pPr>
            <a:r>
              <a:rPr lang="en-GB" sz="1700">
                <a:ea typeface="+mj-lt"/>
                <a:cs typeface="+mj-lt"/>
              </a:rPr>
              <a:t>Increased isolation</a:t>
            </a:r>
          </a:p>
          <a:p>
            <a:pPr>
              <a:lnSpc>
                <a:spcPct val="90000"/>
              </a:lnSpc>
              <a:buClr>
                <a:srgbClr val="8AD0D6"/>
              </a:buClr>
            </a:pPr>
            <a:r>
              <a:rPr lang="en-GB" sz="1700">
                <a:ea typeface="+mj-lt"/>
                <a:cs typeface="+mj-lt"/>
              </a:rPr>
              <a:t>Fear</a:t>
            </a:r>
          </a:p>
          <a:p>
            <a:pPr>
              <a:lnSpc>
                <a:spcPct val="90000"/>
              </a:lnSpc>
              <a:buClr>
                <a:srgbClr val="8AD0D6"/>
              </a:buClr>
            </a:pPr>
            <a:r>
              <a:rPr lang="en-GB" sz="1700">
                <a:ea typeface="+mj-lt"/>
                <a:cs typeface="+mj-lt"/>
              </a:rPr>
              <a:t>Perfect online platform is not available</a:t>
            </a:r>
          </a:p>
          <a:p>
            <a:pPr>
              <a:lnSpc>
                <a:spcPct val="90000"/>
              </a:lnSpc>
              <a:buClr>
                <a:srgbClr val="8AD0D6"/>
              </a:buClr>
            </a:pPr>
            <a:r>
              <a:rPr lang="en-GB" sz="1700" dirty="0">
                <a:ea typeface="+mj-lt"/>
                <a:cs typeface="+mj-lt"/>
              </a:rPr>
              <a:t>Due to transporting system </a:t>
            </a:r>
            <a:endParaRPr lang="en-GB" sz="1700" dirty="0"/>
          </a:p>
        </p:txBody>
      </p:sp>
    </p:spTree>
    <p:extLst>
      <p:ext uri="{BB962C8B-B14F-4D97-AF65-F5344CB8AC3E}">
        <p14:creationId xmlns:p14="http://schemas.microsoft.com/office/powerpoint/2010/main" val="263861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C11F-1F70-43FA-A7F4-1D1D6C28E15D}"/>
              </a:ext>
            </a:extLst>
          </p:cNvPr>
          <p:cNvSpPr>
            <a:spLocks noGrp="1"/>
          </p:cNvSpPr>
          <p:nvPr>
            <p:ph type="title"/>
          </p:nvPr>
        </p:nvSpPr>
        <p:spPr>
          <a:xfrm>
            <a:off x="477768" y="338004"/>
            <a:ext cx="3885163" cy="1051932"/>
          </a:xfrm>
        </p:spPr>
        <p:txBody>
          <a:bodyPr vert="horz" lIns="91440" tIns="45720" rIns="91440" bIns="45720" rtlCol="0" anchor="t">
            <a:normAutofit/>
          </a:bodyPr>
          <a:lstStyle/>
          <a:p>
            <a:pPr>
              <a:lnSpc>
                <a:spcPct val="90000"/>
              </a:lnSpc>
            </a:pPr>
            <a:r>
              <a:rPr lang="en-US" sz="2900" b="0" i="0" u="sng" kern="1200" dirty="0">
                <a:solidFill>
                  <a:schemeClr val="tx2"/>
                </a:solidFill>
                <a:latin typeface="+mj-lt"/>
                <a:ea typeface="+mj-ea"/>
                <a:cs typeface="+mj-cs"/>
              </a:rPr>
              <a:t>Myths that keep one from Donating Blood</a:t>
            </a:r>
          </a:p>
        </p:txBody>
      </p:sp>
      <p:sp>
        <p:nvSpPr>
          <p:cNvPr id="6" name="TextBox 5">
            <a:extLst>
              <a:ext uri="{FF2B5EF4-FFF2-40B4-BE49-F238E27FC236}">
                <a16:creationId xmlns:a16="http://schemas.microsoft.com/office/drawing/2014/main" id="{18D6EB86-778A-437E-A96C-A30D1B36DFE5}"/>
              </a:ext>
            </a:extLst>
          </p:cNvPr>
          <p:cNvSpPr txBox="1"/>
          <p:nvPr/>
        </p:nvSpPr>
        <p:spPr>
          <a:xfrm>
            <a:off x="5065741" y="905152"/>
            <a:ext cx="3597220" cy="33257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pPr>
            <a:r>
              <a:rPr lang="en-US" sz="2400" u="sng" kern="1200" dirty="0">
                <a:solidFill>
                  <a:schemeClr val="tx1"/>
                </a:solidFill>
                <a:latin typeface="Times New Roman"/>
                <a:ea typeface="+mj-ea"/>
                <a:cs typeface="Times New Roman"/>
              </a:rPr>
              <a:t>Benefit of Blood Donation</a:t>
            </a:r>
            <a:endParaRPr lang="en-US">
              <a:ea typeface="+mj-ea"/>
            </a:endParaRP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Helpful for health.</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One unit of blood from your donation can save 3-person lives.</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Help to reduce heat issues.</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Regular blood donation helps to control iron in the body.</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After donation, new blood cells.</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help to reduce stress.</a:t>
            </a:r>
          </a:p>
          <a:p>
            <a:pPr defTabSz="457200">
              <a:lnSpc>
                <a:spcPct val="90000"/>
              </a:lnSpc>
              <a:spcBef>
                <a:spcPts val="1000"/>
              </a:spcBef>
              <a:buClr>
                <a:schemeClr val="bg2">
                  <a:lumMod val="40000"/>
                  <a:lumOff val="60000"/>
                </a:schemeClr>
              </a:buClr>
              <a:buSzPct val="80000"/>
              <a:buFont typeface="Wingdings 3" charset="2"/>
              <a:buChar char=""/>
            </a:pPr>
            <a:r>
              <a:rPr lang="en-US" kern="1200" dirty="0">
                <a:solidFill>
                  <a:schemeClr val="tx1"/>
                </a:solidFill>
                <a:latin typeface="+mj-lt"/>
                <a:ea typeface="+mj-ea"/>
                <a:cs typeface="+mj-cs"/>
              </a:rPr>
              <a:t>help to get out of negative feelings</a:t>
            </a:r>
          </a:p>
        </p:txBody>
      </p:sp>
      <p:graphicFrame>
        <p:nvGraphicFramePr>
          <p:cNvPr id="5" name="Table 5">
            <a:extLst>
              <a:ext uri="{FF2B5EF4-FFF2-40B4-BE49-F238E27FC236}">
                <a16:creationId xmlns:a16="http://schemas.microsoft.com/office/drawing/2014/main" id="{FB50E329-557D-4F73-A939-87EA96CD1DEE}"/>
              </a:ext>
            </a:extLst>
          </p:cNvPr>
          <p:cNvGraphicFramePr>
            <a:graphicFrameLocks noGrp="1"/>
          </p:cNvGraphicFramePr>
          <p:nvPr>
            <p:ph idx="1"/>
            <p:extLst>
              <p:ext uri="{D42A27DB-BD31-4B8C-83A1-F6EECF244321}">
                <p14:modId xmlns:p14="http://schemas.microsoft.com/office/powerpoint/2010/main" val="2659095659"/>
              </p:ext>
            </p:extLst>
          </p:nvPr>
        </p:nvGraphicFramePr>
        <p:xfrm>
          <a:off x="473273" y="1526976"/>
          <a:ext cx="4088722" cy="2665484"/>
        </p:xfrm>
        <a:graphic>
          <a:graphicData uri="http://schemas.openxmlformats.org/drawingml/2006/table">
            <a:tbl>
              <a:tblPr firstRow="1" bandRow="1">
                <a:tableStyleId>{5C22544A-7EE6-4342-B048-85BDC9FD1C3A}</a:tableStyleId>
              </a:tblPr>
              <a:tblGrid>
                <a:gridCol w="1344677">
                  <a:extLst>
                    <a:ext uri="{9D8B030D-6E8A-4147-A177-3AD203B41FA5}">
                      <a16:colId xmlns:a16="http://schemas.microsoft.com/office/drawing/2014/main" val="3521998711"/>
                    </a:ext>
                  </a:extLst>
                </a:gridCol>
                <a:gridCol w="1396938">
                  <a:extLst>
                    <a:ext uri="{9D8B030D-6E8A-4147-A177-3AD203B41FA5}">
                      <a16:colId xmlns:a16="http://schemas.microsoft.com/office/drawing/2014/main" val="2328083061"/>
                    </a:ext>
                  </a:extLst>
                </a:gridCol>
                <a:gridCol w="1347107">
                  <a:extLst>
                    <a:ext uri="{9D8B030D-6E8A-4147-A177-3AD203B41FA5}">
                      <a16:colId xmlns:a16="http://schemas.microsoft.com/office/drawing/2014/main" val="2406094895"/>
                    </a:ext>
                  </a:extLst>
                </a:gridCol>
              </a:tblGrid>
              <a:tr h="2665484">
                <a:tc>
                  <a:txBody>
                    <a:bodyPr/>
                    <a:lstStyle/>
                    <a:p>
                      <a:pPr lvl="0">
                        <a:buNone/>
                      </a:pPr>
                      <a:r>
                        <a:rPr lang="en-GB" sz="1400" b="0" i="0" u="none" strike="noStrike" noProof="0" dirty="0">
                          <a:latin typeface="Century Gothic"/>
                        </a:rPr>
                        <a:t>Myth#1 It causes fatigue Reality: Donors are given refreshment soon after. One can resume work after an hour</a:t>
                      </a:r>
                      <a:endParaRPr lang="en-US" sz="1400" dirty="0"/>
                    </a:p>
                  </a:txBody>
                  <a:tcPr marL="70005" marR="70005" marT="35002" marB="35002"/>
                </a:tc>
                <a:tc>
                  <a:txBody>
                    <a:bodyPr/>
                    <a:lstStyle/>
                    <a:p>
                      <a:pPr lvl="0">
                        <a:buNone/>
                      </a:pPr>
                      <a:r>
                        <a:rPr lang="en-GB" sz="1400" b="0" i="0" u="none" strike="noStrike" noProof="0" dirty="0">
                          <a:latin typeface="Century Gothic"/>
                        </a:rPr>
                        <a:t>Myth#2 It reduces blood in the body. Reality: Around one pint is taken. An adult has 8-12 pint of blood </a:t>
                      </a:r>
                      <a:endParaRPr lang="en-US" sz="1400" dirty="0"/>
                    </a:p>
                  </a:txBody>
                  <a:tcPr marL="70005" marR="70005" marT="35002" marB="35002"/>
                </a:tc>
                <a:tc>
                  <a:txBody>
                    <a:bodyPr/>
                    <a:lstStyle/>
                    <a:p>
                      <a:pPr lvl="0">
                        <a:buNone/>
                      </a:pPr>
                      <a:r>
                        <a:rPr lang="en-GB" sz="1400" b="0" i="0" u="none" strike="noStrike" noProof="0" dirty="0">
                          <a:latin typeface="Century Gothic"/>
                        </a:rPr>
                        <a:t>Myth#3 Blood Donation is a painful process Reality: only pain is of the needle pricking the skin </a:t>
                      </a:r>
                      <a:endParaRPr lang="en-US" sz="1400" dirty="0"/>
                    </a:p>
                  </a:txBody>
                  <a:tcPr marL="70005" marR="70005" marT="35002" marB="35002"/>
                </a:tc>
                <a:extLst>
                  <a:ext uri="{0D108BD9-81ED-4DB2-BD59-A6C34878D82A}">
                    <a16:rowId xmlns:a16="http://schemas.microsoft.com/office/drawing/2014/main" val="123382611"/>
                  </a:ext>
                </a:extLst>
              </a:tr>
            </a:tbl>
          </a:graphicData>
        </a:graphic>
      </p:graphicFrame>
    </p:spTree>
    <p:extLst>
      <p:ext uri="{BB962C8B-B14F-4D97-AF65-F5344CB8AC3E}">
        <p14:creationId xmlns:p14="http://schemas.microsoft.com/office/powerpoint/2010/main" val="330327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43184" cy="51435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C5000-BFA7-4C44-A565-2B67A97D21A5}"/>
              </a:ext>
            </a:extLst>
          </p:cNvPr>
          <p:cNvSpPr>
            <a:spLocks noGrp="1"/>
          </p:cNvSpPr>
          <p:nvPr>
            <p:ph type="title"/>
          </p:nvPr>
        </p:nvSpPr>
        <p:spPr>
          <a:xfrm>
            <a:off x="489857" y="1234440"/>
            <a:ext cx="2642159" cy="3353115"/>
          </a:xfrm>
        </p:spPr>
        <p:txBody>
          <a:bodyPr>
            <a:normAutofit/>
          </a:bodyPr>
          <a:lstStyle/>
          <a:p>
            <a:pPr algn="r"/>
            <a:r>
              <a:rPr lang="en-GB" b="1" u="sng">
                <a:solidFill>
                  <a:schemeClr val="bg2"/>
                </a:solidFill>
                <a:latin typeface="Times New Roman"/>
                <a:ea typeface="+mj-lt"/>
                <a:cs typeface="+mj-lt"/>
              </a:rPr>
              <a:t>Some side effect of blood donation</a:t>
            </a:r>
            <a:endParaRPr lang="en-US" b="1" u="sng">
              <a:solidFill>
                <a:schemeClr val="bg2"/>
              </a:solidFill>
              <a:latin typeface="Times New Roman"/>
            </a:endParaRPr>
          </a:p>
        </p:txBody>
      </p:sp>
      <p:sp>
        <p:nvSpPr>
          <p:cNvPr id="3" name="Content Placeholder 2">
            <a:extLst>
              <a:ext uri="{FF2B5EF4-FFF2-40B4-BE49-F238E27FC236}">
                <a16:creationId xmlns:a16="http://schemas.microsoft.com/office/drawing/2014/main" id="{1E6E725F-D0AE-41AF-9169-74EC94314DAC}"/>
              </a:ext>
            </a:extLst>
          </p:cNvPr>
          <p:cNvSpPr>
            <a:spLocks noGrp="1"/>
          </p:cNvSpPr>
          <p:nvPr>
            <p:ph idx="1"/>
          </p:nvPr>
        </p:nvSpPr>
        <p:spPr>
          <a:xfrm>
            <a:off x="3903081" y="1091565"/>
            <a:ext cx="4916388" cy="3754950"/>
          </a:xfrm>
        </p:spPr>
        <p:txBody>
          <a:bodyPr vert="horz" lIns="91440" tIns="45720" rIns="91440" bIns="45720" rtlCol="0" anchor="t">
            <a:noAutofit/>
          </a:bodyPr>
          <a:lstStyle/>
          <a:p>
            <a:pPr>
              <a:lnSpc>
                <a:spcPct val="90000"/>
              </a:lnSpc>
            </a:pPr>
            <a:r>
              <a:rPr lang="en-GB" sz="1600" dirty="0">
                <a:latin typeface="Times New Roman"/>
                <a:ea typeface="+mj-lt"/>
                <a:cs typeface="+mj-lt"/>
              </a:rPr>
              <a:t>There is no confusion, donating blood is good for health. WHO report say that it help our body to restart but sometimes there is a little side effect are reported after donation are the following </a:t>
            </a:r>
          </a:p>
          <a:p>
            <a:pPr>
              <a:lnSpc>
                <a:spcPct val="90000"/>
              </a:lnSpc>
              <a:buClr>
                <a:srgbClr val="8AD0D6"/>
              </a:buClr>
            </a:pPr>
            <a:r>
              <a:rPr lang="en-GB" sz="1600" dirty="0">
                <a:latin typeface="Times New Roman"/>
                <a:ea typeface="+mj-lt"/>
                <a:cs typeface="+mj-lt"/>
              </a:rPr>
              <a:t>1. Injury: when a doctor removes the needle from the vein there is always a chance to get injury wherever the needle gets injected. </a:t>
            </a:r>
          </a:p>
          <a:p>
            <a:pPr>
              <a:lnSpc>
                <a:spcPct val="90000"/>
              </a:lnSpc>
              <a:buClr>
                <a:srgbClr val="8AD0D6"/>
              </a:buClr>
            </a:pPr>
            <a:r>
              <a:rPr lang="en-GB" sz="1600" dirty="0">
                <a:latin typeface="Times New Roman"/>
                <a:ea typeface="+mj-lt"/>
                <a:cs typeface="+mj-lt"/>
              </a:rPr>
              <a:t>2. keep on bleeding: sometimes after removing the needle from the vein the bleeding keeps on and stops after 4 to 5 hours. </a:t>
            </a:r>
          </a:p>
          <a:p>
            <a:pPr>
              <a:lnSpc>
                <a:spcPct val="90000"/>
              </a:lnSpc>
              <a:buClr>
                <a:srgbClr val="8AD0D6"/>
              </a:buClr>
            </a:pPr>
            <a:r>
              <a:rPr lang="en-GB" sz="1600" dirty="0">
                <a:latin typeface="Times New Roman"/>
                <a:ea typeface="+mj-lt"/>
                <a:cs typeface="+mj-lt"/>
              </a:rPr>
              <a:t>3. Dizziness, </a:t>
            </a:r>
            <a:r>
              <a:rPr lang="en-GB" sz="1600" dirty="0" err="1">
                <a:latin typeface="Times New Roman"/>
                <a:ea typeface="+mj-lt"/>
                <a:cs typeface="+mj-lt"/>
              </a:rPr>
              <a:t>lightheadedness</a:t>
            </a:r>
            <a:r>
              <a:rPr lang="en-GB" sz="1600" dirty="0">
                <a:latin typeface="Times New Roman"/>
                <a:ea typeface="+mj-lt"/>
                <a:cs typeface="+mj-lt"/>
              </a:rPr>
              <a:t>, and nausea </a:t>
            </a:r>
          </a:p>
          <a:p>
            <a:pPr>
              <a:lnSpc>
                <a:spcPct val="90000"/>
              </a:lnSpc>
              <a:buClr>
                <a:srgbClr val="8AD0D6"/>
              </a:buClr>
            </a:pPr>
            <a:r>
              <a:rPr lang="en-GB" sz="1600" dirty="0">
                <a:latin typeface="Times New Roman"/>
                <a:ea typeface="+mj-lt"/>
                <a:cs typeface="+mj-lt"/>
              </a:rPr>
              <a:t>4. pain </a:t>
            </a:r>
          </a:p>
          <a:p>
            <a:pPr>
              <a:lnSpc>
                <a:spcPct val="90000"/>
              </a:lnSpc>
              <a:buClr>
                <a:srgbClr val="8AD0D6"/>
              </a:buClr>
            </a:pPr>
            <a:r>
              <a:rPr lang="en-GB" sz="1600" dirty="0">
                <a:latin typeface="Times New Roman"/>
                <a:ea typeface="+mj-lt"/>
                <a:cs typeface="+mj-lt"/>
              </a:rPr>
              <a:t>5. physical weakness </a:t>
            </a:r>
            <a:endParaRPr lang="en-GB" sz="1600" dirty="0">
              <a:latin typeface="Times New Roman"/>
            </a:endParaRPr>
          </a:p>
        </p:txBody>
      </p:sp>
    </p:spTree>
    <p:extLst>
      <p:ext uri="{BB962C8B-B14F-4D97-AF65-F5344CB8AC3E}">
        <p14:creationId xmlns:p14="http://schemas.microsoft.com/office/powerpoint/2010/main" val="213828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840F196-A134-4478-AEDF-68A7E5B50B3A}"/>
              </a:ext>
            </a:extLst>
          </p:cNvPr>
          <p:cNvSpPr>
            <a:spLocks noGrp="1"/>
          </p:cNvSpPr>
          <p:nvPr>
            <p:ph type="title"/>
          </p:nvPr>
        </p:nvSpPr>
        <p:spPr>
          <a:xfrm>
            <a:off x="604646" y="603504"/>
            <a:ext cx="2641019" cy="3936492"/>
          </a:xfrm>
        </p:spPr>
        <p:txBody>
          <a:bodyPr anchor="ctr">
            <a:normAutofit/>
          </a:bodyPr>
          <a:lstStyle/>
          <a:p>
            <a:pPr algn="ctr"/>
            <a:r>
              <a:rPr lang="en-GB" b="1" u="sng">
                <a:latin typeface="Times New Roman"/>
                <a:ea typeface="+mj-lt"/>
                <a:cs typeface="+mj-lt"/>
              </a:rPr>
              <a:t>who can or can’t donate blood</a:t>
            </a:r>
            <a:endParaRPr lang="en-US" b="1" u="sng">
              <a:latin typeface="Times New Roman"/>
            </a:endParaRPr>
          </a:p>
        </p:txBody>
      </p:sp>
      <p:sp>
        <p:nvSpPr>
          <p:cNvPr id="3" name="Content Placeholder 2">
            <a:extLst>
              <a:ext uri="{FF2B5EF4-FFF2-40B4-BE49-F238E27FC236}">
                <a16:creationId xmlns:a16="http://schemas.microsoft.com/office/drawing/2014/main" id="{F06F27AC-A782-4226-B885-FE328E859AC9}"/>
              </a:ext>
            </a:extLst>
          </p:cNvPr>
          <p:cNvSpPr>
            <a:spLocks noGrp="1"/>
          </p:cNvSpPr>
          <p:nvPr>
            <p:ph idx="1"/>
          </p:nvPr>
        </p:nvSpPr>
        <p:spPr>
          <a:xfrm>
            <a:off x="3731895" y="603503"/>
            <a:ext cx="4799948" cy="3936493"/>
          </a:xfrm>
        </p:spPr>
        <p:txBody>
          <a:bodyPr vert="horz" lIns="91440" tIns="45720" rIns="91440" bIns="45720" rtlCol="0" anchor="ctr">
            <a:normAutofit/>
          </a:bodyPr>
          <a:lstStyle/>
          <a:p>
            <a:pPr>
              <a:lnSpc>
                <a:spcPct val="90000"/>
              </a:lnSpc>
            </a:pPr>
            <a:r>
              <a:rPr lang="en-GB" sz="1300">
                <a:ea typeface="+mj-lt"/>
                <a:cs typeface="+mj-lt"/>
              </a:rPr>
              <a:t>1. Less than 18 or older than 65 can’t donate blood.</a:t>
            </a:r>
          </a:p>
          <a:p>
            <a:pPr>
              <a:lnSpc>
                <a:spcPct val="90000"/>
              </a:lnSpc>
              <a:buClr>
                <a:srgbClr val="8AD0D6"/>
              </a:buClr>
            </a:pPr>
            <a:r>
              <a:rPr lang="en-GB" sz="1300">
                <a:ea typeface="+mj-lt"/>
                <a:cs typeface="+mj-lt"/>
              </a:rPr>
              <a:t>2. Who has a fever, cold cough and can't donate blood?</a:t>
            </a:r>
          </a:p>
          <a:p>
            <a:pPr>
              <a:lnSpc>
                <a:spcPct val="90000"/>
              </a:lnSpc>
              <a:buClr>
                <a:srgbClr val="8AD0D6"/>
              </a:buClr>
            </a:pPr>
            <a:r>
              <a:rPr lang="en-GB" sz="1300">
                <a:ea typeface="+mj-lt"/>
                <a:cs typeface="+mj-lt"/>
              </a:rPr>
              <a:t>3. Diabetes people who use injections can’t donate blood. Those people who maintain diabetes with diet or oral medicine can donate. </a:t>
            </a:r>
          </a:p>
          <a:p>
            <a:pPr>
              <a:lnSpc>
                <a:spcPct val="90000"/>
              </a:lnSpc>
              <a:buClr>
                <a:srgbClr val="8AD0D6"/>
              </a:buClr>
            </a:pPr>
            <a:r>
              <a:rPr lang="en-GB" sz="1300">
                <a:ea typeface="+mj-lt"/>
                <a:cs typeface="+mj-lt"/>
              </a:rPr>
              <a:t>4. Weight should be 45kg or more than 45kg. </a:t>
            </a:r>
          </a:p>
          <a:p>
            <a:pPr>
              <a:lnSpc>
                <a:spcPct val="90000"/>
              </a:lnSpc>
              <a:buClr>
                <a:srgbClr val="8AD0D6"/>
              </a:buClr>
            </a:pPr>
            <a:r>
              <a:rPr lang="en-GB" sz="1300">
                <a:ea typeface="+mj-lt"/>
                <a:cs typeface="+mj-lt"/>
              </a:rPr>
              <a:t>5. Haemoglobin level is not more than 12-50gm. </a:t>
            </a:r>
          </a:p>
          <a:p>
            <a:pPr>
              <a:lnSpc>
                <a:spcPct val="90000"/>
              </a:lnSpc>
              <a:buClr>
                <a:srgbClr val="8AD0D6"/>
              </a:buClr>
            </a:pPr>
            <a:r>
              <a:rPr lang="en-GB" sz="1300">
                <a:ea typeface="+mj-lt"/>
                <a:cs typeface="+mj-lt"/>
              </a:rPr>
              <a:t>6. Donors don’t have any infection. </a:t>
            </a:r>
          </a:p>
          <a:p>
            <a:pPr>
              <a:lnSpc>
                <a:spcPct val="90000"/>
              </a:lnSpc>
              <a:buClr>
                <a:srgbClr val="8AD0D6"/>
              </a:buClr>
            </a:pPr>
            <a:r>
              <a:rPr lang="en-GB" sz="1300">
                <a:ea typeface="+mj-lt"/>
                <a:cs typeface="+mj-lt"/>
              </a:rPr>
              <a:t>7. After taking the vaccination you cannot donate blood after 14 days. Those people who recover from covid-19 donate blood after 28 days. </a:t>
            </a:r>
          </a:p>
          <a:p>
            <a:pPr>
              <a:lnSpc>
                <a:spcPct val="90000"/>
              </a:lnSpc>
              <a:buClr>
                <a:srgbClr val="8AD0D6"/>
              </a:buClr>
            </a:pPr>
            <a:r>
              <a:rPr lang="en-GB" sz="1300">
                <a:ea typeface="+mj-lt"/>
                <a:cs typeface="+mj-lt"/>
              </a:rPr>
              <a:t>8. Women donate after 1 year of delivery, when she stops breastfeeding. </a:t>
            </a:r>
            <a:endParaRPr lang="en-GB" sz="1300"/>
          </a:p>
        </p:txBody>
      </p:sp>
    </p:spTree>
    <p:extLst>
      <p:ext uri="{BB962C8B-B14F-4D97-AF65-F5344CB8AC3E}">
        <p14:creationId xmlns:p14="http://schemas.microsoft.com/office/powerpoint/2010/main" val="1618880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          Poornima          Institute of Engineering and Technology</vt:lpstr>
      <vt:lpstr>Paper Title:  Because Every Drop Have Life Blood donation to fight against the Crisis of blood in future</vt:lpstr>
      <vt:lpstr>CONTENTS</vt:lpstr>
      <vt:lpstr>Objective Of Paper </vt:lpstr>
      <vt:lpstr>Introduction: </vt:lpstr>
      <vt:lpstr>Decrease in blood donation During Lockdown</vt:lpstr>
      <vt:lpstr>Myths that keep one from Donating Blood</vt:lpstr>
      <vt:lpstr>Some side effect of blood donation</vt:lpstr>
      <vt:lpstr>who can or can’t donate blood</vt:lpstr>
      <vt:lpstr>Tips for successful blood donation:</vt:lpstr>
      <vt:lpstr>Maintain safety for the donor</vt:lpstr>
      <vt:lpstr>Tips for successful blood donation:</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Poornima            Institute of Engineering and Technology</dc:title>
  <cp:revision>508</cp:revision>
  <dcterms:modified xsi:type="dcterms:W3CDTF">2021-08-19T18:48:46Z</dcterms:modified>
</cp:coreProperties>
</file>