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>
        <p:scale>
          <a:sx n="81" d="100"/>
          <a:sy n="81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26,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932" y="148172"/>
            <a:ext cx="10766082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7731" y="1079939"/>
            <a:ext cx="7951715" cy="5418516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Organization Name:                International Council For Circular  Economy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Code:                                   SG862</a:t>
            </a: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     Tracking Of Supply Chain To </a:t>
            </a:r>
            <a:r>
              <a:rPr lang="en-US" dirty="0" err="1">
                <a:latin typeface="+mj-lt"/>
              </a:rPr>
              <a:t>ReduceEnviromental</a:t>
            </a:r>
            <a:endParaRPr lang="en-US" dirty="0">
              <a:latin typeface="+mj-lt"/>
            </a:endParaRP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                            WINGS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               </a:t>
            </a:r>
            <a:r>
              <a:rPr lang="en-US" dirty="0" err="1">
                <a:latin typeface="+mj-lt"/>
              </a:rPr>
              <a:t>Kaushlendra</a:t>
            </a:r>
            <a:r>
              <a:rPr lang="en-US" dirty="0">
                <a:latin typeface="+mj-lt"/>
              </a:rPr>
              <a:t> Pratap Singh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                       RJ028               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                      Poornima </a:t>
            </a:r>
            <a:r>
              <a:rPr lang="en-US" dirty="0" err="1">
                <a:latin typeface="+mj-lt"/>
              </a:rPr>
              <a:t>Institue</a:t>
            </a:r>
            <a:r>
              <a:rPr lang="en-US" dirty="0">
                <a:latin typeface="+mj-lt"/>
              </a:rPr>
              <a:t> of Engineering &amp; technology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A5E1C-9410-41A2-BC08-D0AFE598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185" y="854127"/>
            <a:ext cx="3262185" cy="1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5591" y="1619328"/>
            <a:ext cx="4861691" cy="5175609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are building an app where we register all the </a:t>
            </a:r>
            <a:r>
              <a:rPr lang="en-US" dirty="0" err="1"/>
              <a:t>resturants,colony,cities,Shops,etc</a:t>
            </a:r>
            <a:r>
              <a:rPr lang="en-US" dirty="0"/>
              <a:t>. But or main focus are </a:t>
            </a:r>
            <a:r>
              <a:rPr lang="en-US" dirty="0" err="1"/>
              <a:t>resturants</a:t>
            </a:r>
            <a:r>
              <a:rPr lang="en-US" dirty="0"/>
              <a:t> and shops. We collect  </a:t>
            </a:r>
            <a:r>
              <a:rPr lang="en-US" dirty="0" err="1"/>
              <a:t>garbags</a:t>
            </a:r>
            <a:r>
              <a:rPr lang="en-US" dirty="0"/>
              <a:t> in all forms like plastics and </a:t>
            </a:r>
            <a:r>
              <a:rPr lang="en-US" dirty="0" err="1"/>
              <a:t>biodigrable</a:t>
            </a:r>
            <a:r>
              <a:rPr lang="en-US" dirty="0"/>
              <a:t> waste. We collect </a:t>
            </a:r>
            <a:r>
              <a:rPr lang="en-US" dirty="0" err="1"/>
              <a:t>biodegrable</a:t>
            </a:r>
            <a:r>
              <a:rPr lang="en-US" dirty="0"/>
              <a:t> waste gave to farm as well as we can prepare bio gas. Like that we collect </a:t>
            </a:r>
            <a:r>
              <a:rPr lang="en-US" dirty="0" err="1"/>
              <a:t>plaste</a:t>
            </a:r>
            <a:r>
              <a:rPr lang="en-US" dirty="0"/>
              <a:t> and gave to </a:t>
            </a:r>
            <a:r>
              <a:rPr lang="en-US" dirty="0" err="1"/>
              <a:t>nagar</a:t>
            </a:r>
            <a:r>
              <a:rPr lang="en-US" dirty="0"/>
              <a:t> </a:t>
            </a:r>
            <a:r>
              <a:rPr lang="en-US" dirty="0" err="1"/>
              <a:t>nigam</a:t>
            </a:r>
            <a:r>
              <a:rPr lang="en-US" dirty="0"/>
              <a:t> where they can use it for making roads and also we can gave plastics to industries where they can recycle </a:t>
            </a:r>
            <a:r>
              <a:rPr lang="en-US" dirty="0" err="1"/>
              <a:t>it.like</a:t>
            </a:r>
            <a:r>
              <a:rPr lang="en-US" dirty="0"/>
              <a:t> wise the glass can also gave to industries to reuse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if the </a:t>
            </a:r>
            <a:r>
              <a:rPr lang="en-US" dirty="0" err="1"/>
              <a:t>restruants</a:t>
            </a:r>
            <a:r>
              <a:rPr lang="en-US" dirty="0"/>
              <a:t> and colony gave their waste to use they also get some profit like for </a:t>
            </a:r>
            <a:r>
              <a:rPr lang="en-US" dirty="0" err="1"/>
              <a:t>resturants</a:t>
            </a:r>
            <a:r>
              <a:rPr lang="en-US" dirty="0"/>
              <a:t> we make 3 types of list </a:t>
            </a:r>
            <a:r>
              <a:rPr lang="en-US" dirty="0" err="1"/>
              <a:t>Green,Yellow,Red.Where</a:t>
            </a:r>
            <a:r>
              <a:rPr lang="en-US" dirty="0"/>
              <a:t> the most  benefit list is Green list where we are helping the </a:t>
            </a:r>
            <a:r>
              <a:rPr lang="en-US" dirty="0" err="1"/>
              <a:t>resturants</a:t>
            </a:r>
            <a:r>
              <a:rPr lang="en-US" dirty="0"/>
              <a:t> for getting more and more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most preferred to least preferred we use these process - </a:t>
            </a:r>
            <a:r>
              <a:rPr lang="en-US" dirty="0" err="1"/>
              <a:t>prevention,reuse</a:t>
            </a:r>
            <a:r>
              <a:rPr lang="en-US" dirty="0"/>
              <a:t> ,recycling ,recovery ,disposal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689131"/>
            <a:ext cx="4572001" cy="28907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r>
              <a:rPr lang="en-US" dirty="0"/>
              <a:t> Firstly we register all (restaurants, shops ,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Collection of waste from 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Differentiate the waste in three parts as per the collection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give the points to restaurants according to their waste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the basis of the performance we make list as red ,yellow  and green. 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0F52F58-481D-4826-98D4-33259218C5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0" t="22836" r="1280" b="32029"/>
          <a:stretch/>
        </p:blipFill>
        <p:spPr>
          <a:xfrm>
            <a:off x="7378700" y="324453"/>
            <a:ext cx="4571876" cy="3364678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2FBF8-C4CF-4452-8D7A-2161E52A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19552"/>
            <a:ext cx="4318438" cy="38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03" y="375210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709" y="964440"/>
            <a:ext cx="11145119" cy="587192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Leader Name:   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Kaushlendra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Pratap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Singh</a:t>
            </a: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Member 1 Name: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Kumari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Khushboo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Member 2 Name: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Kanchan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Member 3 Name: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Jayendra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Sharma</a:t>
            </a: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Member 4 Name:  Jayant Kumar</a:t>
            </a: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Team Member 5 Name: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Ishu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Kumar</a:t>
            </a:r>
          </a:p>
          <a:p>
            <a:r>
              <a:rPr lang="en-US" dirty="0"/>
              <a:t>Branch (</a:t>
            </a:r>
            <a:r>
              <a:rPr lang="en-US" dirty="0" err="1"/>
              <a:t>Btech</a:t>
            </a:r>
            <a:r>
              <a:rPr lang="en-US" dirty="0"/>
              <a:t>):			Stream (CSE ):			Year (II): </a:t>
            </a:r>
          </a:p>
        </p:txBody>
      </p:sp>
    </p:spTree>
    <p:extLst>
      <p:ext uri="{BB962C8B-B14F-4D97-AF65-F5344CB8AC3E}">
        <p14:creationId xmlns:p14="http://schemas.microsoft.com/office/powerpoint/2010/main" val="9604741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374</TotalTime>
  <Words>482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Jayant Kumar</cp:lastModifiedBy>
  <cp:revision>13</cp:revision>
  <dcterms:created xsi:type="dcterms:W3CDTF">2022-02-11T07:14:46Z</dcterms:created>
  <dcterms:modified xsi:type="dcterms:W3CDTF">2022-03-26T18:28:35Z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