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8" r:id="rId4"/>
    <p:sldId id="258" r:id="rId5"/>
    <p:sldId id="259" r:id="rId6"/>
    <p:sldId id="260" r:id="rId7"/>
    <p:sldId id="261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47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638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9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958210" y="369794"/>
            <a:ext cx="10445219" cy="6118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       POORNIMA INSTITUTE OF ENGINEERING &amp;TECHNOLOGY JAIPUR</a:t>
            </a:r>
          </a:p>
          <a:p>
            <a:pPr marL="0" indent="0">
              <a:buNone/>
            </a:pPr>
            <a:r>
              <a:rPr lang="en-GB" sz="2400" b="1" dirty="0"/>
              <a:t>                            DEPARTMENT OF COMPUTER SCIENCE</a:t>
            </a:r>
          </a:p>
          <a:p>
            <a:pPr marL="0" indent="0">
              <a:buNone/>
            </a:pPr>
            <a:r>
              <a:rPr lang="en-GB" sz="2400" b="1" dirty="0"/>
              <a:t>                             INDUSTRIAL TRAINING PRESENTATION </a:t>
            </a:r>
          </a:p>
          <a:p>
            <a:pPr marL="0" indent="0">
              <a:buNone/>
            </a:pPr>
            <a:r>
              <a:rPr lang="en-GB" sz="2400" b="1" dirty="0"/>
              <a:t>                                                       ON</a:t>
            </a:r>
          </a:p>
          <a:p>
            <a:pPr marL="0" indent="0">
              <a:buNone/>
            </a:pPr>
            <a:r>
              <a:rPr lang="en-GB" sz="2400" b="1" dirty="0"/>
              <a:t>                                             </a:t>
            </a:r>
            <a:r>
              <a:rPr lang="en-GB" sz="3200" b="1" dirty="0"/>
              <a:t>    PYTHON BASIC</a:t>
            </a:r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r>
              <a:rPr lang="en-GB" sz="2400" b="1" dirty="0" err="1"/>
              <a:t>Prsented</a:t>
            </a:r>
            <a:r>
              <a:rPr lang="en-GB" sz="2400" b="1" dirty="0"/>
              <a:t> by</a:t>
            </a:r>
            <a:r>
              <a:rPr lang="en-US" sz="2400" b="1" dirty="0"/>
              <a:t> - Ishu kumar</a:t>
            </a:r>
            <a:r>
              <a:rPr lang="en-GB" sz="2400" b="1" dirty="0"/>
              <a:t>              </a:t>
            </a:r>
            <a:r>
              <a:rPr lang="en-US" sz="2400" b="1" dirty="0"/>
              <a:t>         </a:t>
            </a:r>
            <a:r>
              <a:rPr lang="en-GB" sz="2400" b="1" dirty="0"/>
              <a:t> Guided by-Department of CS</a:t>
            </a:r>
            <a:endParaRPr lang="zh-CN" altLang="en-US" dirty="0"/>
          </a:p>
          <a:p>
            <a:pPr marL="0" indent="0">
              <a:buNone/>
            </a:pPr>
            <a:r>
              <a:rPr lang="en-GB" sz="2400" b="1" dirty="0"/>
              <a:t>Reg no-piet20cs080</a:t>
            </a:r>
            <a:endParaRPr lang="zh-CN" altLang="en-US" dirty="0"/>
          </a:p>
          <a:p>
            <a:pPr marL="0" indent="0">
              <a:buNone/>
            </a:pPr>
            <a:r>
              <a:rPr lang="en-GB" sz="2400" b="1" dirty="0"/>
              <a:t>Year-2nd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76" y="2838664"/>
            <a:ext cx="1616229" cy="1655071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1103-5A3A-4E17-B6F6-241C3B8AE0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8800" y="762000"/>
            <a:ext cx="10210800" cy="5091112"/>
          </a:xfrm>
        </p:spPr>
        <p:txBody>
          <a:bodyPr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 completion of my </a:t>
            </a:r>
            <a:r>
              <a:rPr lang="en-US" b="1" dirty="0" err="1"/>
              <a:t>cource</a:t>
            </a:r>
            <a:r>
              <a:rPr lang="en-US" b="1" dirty="0"/>
              <a:t> some basic detail of internship are :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1.</a:t>
            </a:r>
            <a:r>
              <a:rPr lang="en-US" b="1" dirty="0"/>
              <a:t> </a:t>
            </a:r>
            <a:r>
              <a:rPr lang="en-US" dirty="0"/>
              <a:t>mode of training                      online</a:t>
            </a:r>
            <a:br>
              <a:rPr lang="en-US" b="1" dirty="0"/>
            </a:br>
            <a:r>
              <a:rPr lang="en-US" dirty="0"/>
              <a:t>2.</a:t>
            </a:r>
            <a:r>
              <a:rPr lang="en-US" b="1" dirty="0"/>
              <a:t> </a:t>
            </a:r>
            <a:r>
              <a:rPr lang="en-US" dirty="0"/>
              <a:t>certificate provided by           </a:t>
            </a:r>
            <a:r>
              <a:rPr lang="en-US" dirty="0" err="1"/>
              <a:t>coursera</a:t>
            </a:r>
            <a:br>
              <a:rPr lang="en-US" b="1" dirty="0"/>
            </a:br>
            <a:r>
              <a:rPr lang="en-US" dirty="0"/>
              <a:t>3. technology </a:t>
            </a:r>
            <a:r>
              <a:rPr lang="en-US"/>
              <a:t>area                      python basic</a:t>
            </a:r>
            <a:br>
              <a:rPr lang="en-US" dirty="0"/>
            </a:br>
            <a:r>
              <a:rPr lang="en-US" dirty="0"/>
              <a:t>4. title of certification                   python</a:t>
            </a:r>
            <a:br>
              <a:rPr lang="en-US" dirty="0"/>
            </a:br>
            <a:r>
              <a:rPr lang="en-US" dirty="0"/>
              <a:t>5. date of </a:t>
            </a:r>
            <a:r>
              <a:rPr lang="en-US" dirty="0" err="1"/>
              <a:t>complatation</a:t>
            </a:r>
            <a:r>
              <a:rPr lang="en-US" dirty="0"/>
              <a:t>               29/8/2021</a:t>
            </a:r>
            <a:br>
              <a:rPr lang="en-US" dirty="0"/>
            </a:br>
            <a:r>
              <a:rPr lang="en-US" dirty="0"/>
              <a:t>6. hours  / week                           45+ / 4</a:t>
            </a:r>
          </a:p>
        </p:txBody>
      </p:sp>
    </p:spTree>
    <p:extLst>
      <p:ext uri="{BB962C8B-B14F-4D97-AF65-F5344CB8AC3E}">
        <p14:creationId xmlns:p14="http://schemas.microsoft.com/office/powerpoint/2010/main" val="104172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048732"/>
          <p:cNvSpPr>
            <a:spLocks noGrp="1"/>
          </p:cNvSpPr>
          <p:nvPr>
            <p:ph type="title"/>
          </p:nvPr>
        </p:nvSpPr>
        <p:spPr>
          <a:xfrm>
            <a:off x="2639018" y="658640"/>
            <a:ext cx="8911687" cy="5574265"/>
          </a:xfrm>
        </p:spPr>
        <p:txBody>
          <a:bodyPr>
            <a:normAutofit fontScale="90000"/>
          </a:bodyPr>
          <a:lstStyle/>
          <a:p>
            <a:pPr marL="4763" indent="0" algn="ctr">
              <a:buNone/>
            </a:pPr>
            <a:r>
              <a:rPr lang="en-US" dirty="0"/>
              <a:t> </a:t>
            </a:r>
            <a:r>
              <a:rPr lang="en-US" sz="5400" b="1" dirty="0" err="1"/>
              <a:t>coursera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4000" b="0" i="0" dirty="0">
                <a:latin typeface="Century Gothic"/>
                <a:ea typeface="Century Gothic"/>
                <a:cs typeface="Century Gothic"/>
              </a:rPr>
              <a:t>In 2012,</a:t>
            </a:r>
            <a:r>
              <a:rPr lang="en-US" sz="4000" b="1" dirty="0"/>
              <a:t> </a:t>
            </a:r>
            <a:r>
              <a:rPr lang="en-US" sz="4000" b="1" dirty="0" err="1"/>
              <a:t>coursera</a:t>
            </a:r>
            <a:r>
              <a:rPr lang="en-US" sz="4000" b="0" i="0" dirty="0">
                <a:latin typeface="Century Gothic"/>
                <a:ea typeface="Century Gothic"/>
                <a:cs typeface="Century Gothic"/>
              </a:rPr>
              <a:t> founder </a:t>
            </a:r>
            <a:r>
              <a:rPr lang="en-IN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Kolle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 </a:t>
            </a:r>
            <a:r>
              <a:rPr lang="en-US" sz="4000" b="0" i="0" dirty="0">
                <a:latin typeface="Century Gothic"/>
                <a:ea typeface="Century Gothic"/>
                <a:cs typeface="Century Gothic"/>
              </a:rPr>
              <a:t>built a software for a living virtual classroom </a:t>
            </a:r>
            <a:r>
              <a:rPr lang="en-US" sz="4000" b="0" i="0" dirty="0">
                <a:solidFill>
                  <a:srgbClr val="1F1F1F"/>
                </a:solidFill>
                <a:effectLst/>
                <a:latin typeface="Source Sans Pro" panose="020B0604020202020204" pitchFamily="34" charset="0"/>
              </a:rPr>
              <a:t>Coursera is a global online learning platform that offers anyone, anywhere, access to online courses and degrees from leading universities and companies.</a:t>
            </a:r>
            <a:endParaRPr lang="en-GB" sz="4000" b="0" i="0" dirty="0"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3251743" y="305615"/>
            <a:ext cx="8288277" cy="6051176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  </a:t>
            </a:r>
            <a:r>
              <a:rPr lang="en-GB" sz="5400" b="1"/>
              <a:t>Introduction of Python</a:t>
            </a:r>
          </a:p>
          <a:p>
            <a:pPr marL="0" indent="0">
              <a:buNone/>
            </a:pPr>
            <a:endParaRPr lang="en-GB" sz="3200"/>
          </a:p>
          <a:p>
            <a:pPr marL="0" indent="0">
              <a:buNone/>
            </a:pPr>
            <a:r>
              <a:rPr lang="en-GB" sz="3200"/>
              <a:t>Python is developed by Guido van Rossum. Guido van Rossum started implementing Python in 1989. Python is a very simple programming language so even if you are new to programming, you can learn python without facing any issues</a:t>
            </a:r>
            <a:r>
              <a:rPr lang="en-GB" sz="2400"/>
              <a:t>.</a:t>
            </a:r>
            <a:endParaRPr lang="en-US" sz="240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2053734" y="305615"/>
            <a:ext cx="8569442" cy="6155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b="1"/>
              <a:t>    Features of Python    programming language</a:t>
            </a:r>
            <a:endParaRPr lang="en-US" sz="5400" b="1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79" y="3661266"/>
            <a:ext cx="8050081" cy="2783417"/>
          </a:xfrm>
          <a:prstGeom prst="rect">
            <a:avLst/>
          </a:prstGeom>
        </p:spPr>
      </p:pic>
      <p:pic>
        <p:nvPicPr>
          <p:cNvPr id="1026" name="Picture 2" descr="Python Features | atnyla">
            <a:extLst>
              <a:ext uri="{FF2B5EF4-FFF2-40B4-BE49-F238E27FC236}">
                <a16:creationId xmlns:a16="http://schemas.microsoft.com/office/drawing/2014/main" id="{085C3B50-0CF0-436A-BA1F-4444D02D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5999"/>
            <a:ext cx="8569442" cy="42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1968160" y="458422"/>
            <a:ext cx="9536452" cy="5941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/>
              <a:t>      </a:t>
            </a:r>
            <a:r>
              <a:rPr lang="en-GB" sz="5400" b="1"/>
              <a:t> Python Applications</a:t>
            </a:r>
          </a:p>
          <a:p>
            <a:pPr marL="0" indent="0">
              <a:buNone/>
            </a:pPr>
            <a:endParaRPr lang="en-GB" sz="2800" b="1"/>
          </a:p>
          <a:p>
            <a:r>
              <a:rPr lang="en-GB" sz="2800" b="1"/>
              <a:t>Web Development</a:t>
            </a:r>
            <a:r>
              <a:rPr lang="en-GB" sz="2800"/>
              <a:t>. Python can be used to make web-applications at a rapid rate. ...</a:t>
            </a:r>
          </a:p>
          <a:p>
            <a:r>
              <a:rPr lang="en-GB" sz="2800" b="1"/>
              <a:t>Game Development</a:t>
            </a:r>
            <a:r>
              <a:rPr lang="en-GB" sz="2800"/>
              <a:t>. Python is also used in the development of interactive games</a:t>
            </a:r>
          </a:p>
          <a:p>
            <a:r>
              <a:rPr lang="en-GB" sz="2800"/>
              <a:t>Machine Learning and Artificial Intelligence.</a:t>
            </a:r>
          </a:p>
          <a:p>
            <a:r>
              <a:rPr lang="en-GB" sz="2800"/>
              <a:t>Web Scraping Applications.</a:t>
            </a:r>
          </a:p>
          <a:p>
            <a:r>
              <a:rPr lang="en-GB" sz="2800"/>
              <a:t>Business Applications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2677187" y="525657"/>
            <a:ext cx="7004695" cy="6430139"/>
          </a:xfrm>
        </p:spPr>
        <p:txBody>
          <a:bodyPr/>
          <a:lstStyle/>
          <a:p>
            <a:pPr marL="0" indent="0">
              <a:buNone/>
            </a:pPr>
            <a:r>
              <a:rPr lang="en-GB" sz="5400" dirty="0"/>
              <a:t>    </a:t>
            </a:r>
            <a:r>
              <a:rPr lang="en-GB" sz="5400" b="1" dirty="0"/>
              <a:t>Who uses </a:t>
            </a:r>
            <a:r>
              <a:rPr lang="en-GB" sz="5400" b="1" dirty="0" err="1"/>
              <a:t>phython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    Google (YouTube) 
            Nasa
            </a:t>
            </a:r>
            <a:r>
              <a:rPr lang="en-GB" sz="2400" dirty="0" err="1"/>
              <a:t>Ibm</a:t>
            </a:r>
            <a:r>
              <a:rPr lang="en-GB" sz="2400" dirty="0"/>
              <a:t>
            Instagram
            Dropbox(providing cloud)
            Mozilla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ADA4-42F9-4B72-B326-7E0BCE90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 awarding by </a:t>
            </a:r>
            <a:r>
              <a:rPr lang="en-IN" dirty="0" err="1"/>
              <a:t>coursera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CBEF5-98EB-485B-A618-8305C50D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31" y="1981200"/>
            <a:ext cx="875013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5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2726086" y="427861"/>
            <a:ext cx="8166032" cy="5012086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9600" b="1" dirty="0"/>
              <a:t> THANK YOU!</a:t>
            </a:r>
            <a:r>
              <a:rPr lang="en-GB" sz="9600" dirty="0"/>
              <a:t> </a:t>
            </a:r>
            <a:endParaRPr lang="en-US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Century Gothic</vt:lpstr>
      <vt:lpstr>Source Sans Pro</vt:lpstr>
      <vt:lpstr>Wingdings 3</vt:lpstr>
      <vt:lpstr>Wisp</vt:lpstr>
      <vt:lpstr>PowerPoint Presentation</vt:lpstr>
      <vt:lpstr>On completion of my cource some basic detail of internship are :  1. mode of training                      online 2. certificate provided by           coursera 3. technology area                      python basic 4. title of certification                   python 5. date of complatation               29/8/2021 6. hours  / week                           45+ / 4</vt:lpstr>
      <vt:lpstr> coursera  In 2012, coursera founder Koller built a software for a living virtual classroom Coursera is a global online learning platform that offers anyone, anywhere, access to online courses and degrees from leading universities and companies.</vt:lpstr>
      <vt:lpstr>PowerPoint Presentation</vt:lpstr>
      <vt:lpstr>PowerPoint Presentation</vt:lpstr>
      <vt:lpstr>PowerPoint Presentation</vt:lpstr>
      <vt:lpstr>PowerPoint Presentation</vt:lpstr>
      <vt:lpstr>Certificate awarding by coursera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ishu kumar</cp:lastModifiedBy>
  <cp:revision>4</cp:revision>
  <dcterms:created xsi:type="dcterms:W3CDTF">2020-07-17T22:07:24Z</dcterms:created>
  <dcterms:modified xsi:type="dcterms:W3CDTF">2021-09-18T18:38:59Z</dcterms:modified>
</cp:coreProperties>
</file>