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73" r:id="rId5"/>
    <p:sldId id="258" r:id="rId6"/>
    <p:sldId id="268" r:id="rId7"/>
    <p:sldId id="259" r:id="rId8"/>
    <p:sldId id="274" r:id="rId9"/>
    <p:sldId id="269" r:id="rId10"/>
    <p:sldId id="270" r:id="rId11"/>
    <p:sldId id="271" r:id="rId12"/>
    <p:sldId id="266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F8D22F"/>
    <a:srgbClr val="5CC6D6"/>
    <a:srgbClr val="344529"/>
    <a:srgbClr val="2B3922"/>
    <a:srgbClr val="2E3722"/>
    <a:srgbClr val="FCF7F1"/>
    <a:srgbClr val="B8D233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A26E4-E138-4474-8B04-A3E017A93B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330924-2C47-4B57-8732-118648911EED}">
      <dgm:prSet/>
      <dgm:spPr/>
      <dgm:t>
        <a:bodyPr/>
        <a:lstStyle/>
        <a:p>
          <a:r>
            <a:rPr lang="en-IN" b="1" dirty="0"/>
            <a:t>    I give my credit to </a:t>
          </a:r>
          <a:endParaRPr lang="en-IN" dirty="0"/>
        </a:p>
      </dgm:t>
    </dgm:pt>
    <dgm:pt modelId="{69FE625A-AF9E-4FF7-92FC-8C23AADFA807}" type="parTrans" cxnId="{B3F91665-9594-4D3D-81B6-22E39847E4C6}">
      <dgm:prSet/>
      <dgm:spPr/>
      <dgm:t>
        <a:bodyPr/>
        <a:lstStyle/>
        <a:p>
          <a:endParaRPr lang="en-IN"/>
        </a:p>
      </dgm:t>
    </dgm:pt>
    <dgm:pt modelId="{15CA0111-48CB-464B-855A-2237D26025CE}" type="sibTrans" cxnId="{B3F91665-9594-4D3D-81B6-22E39847E4C6}">
      <dgm:prSet/>
      <dgm:spPr/>
      <dgm:t>
        <a:bodyPr/>
        <a:lstStyle/>
        <a:p>
          <a:endParaRPr lang="en-IN"/>
        </a:p>
      </dgm:t>
    </dgm:pt>
    <dgm:pt modelId="{25328803-C149-41AF-9CAF-FA3DE83FE111}" type="pres">
      <dgm:prSet presAssocID="{1F1A26E4-E138-4474-8B04-A3E017A93B74}" presName="linear" presStyleCnt="0">
        <dgm:presLayoutVars>
          <dgm:animLvl val="lvl"/>
          <dgm:resizeHandles val="exact"/>
        </dgm:presLayoutVars>
      </dgm:prSet>
      <dgm:spPr/>
    </dgm:pt>
    <dgm:pt modelId="{86B5A2D9-C846-4DBA-8A2E-414C72C5BB47}" type="pres">
      <dgm:prSet presAssocID="{8C330924-2C47-4B57-8732-118648911EED}" presName="parentText" presStyleLbl="node1" presStyleIdx="0" presStyleCnt="1" custLinFactNeighborX="4188" custLinFactNeighborY="1861">
        <dgm:presLayoutVars>
          <dgm:chMax val="0"/>
          <dgm:bulletEnabled val="1"/>
        </dgm:presLayoutVars>
      </dgm:prSet>
      <dgm:spPr/>
    </dgm:pt>
  </dgm:ptLst>
  <dgm:cxnLst>
    <dgm:cxn modelId="{47B3B35C-C03A-4651-A9FB-F8D57C9011F7}" type="presOf" srcId="{1F1A26E4-E138-4474-8B04-A3E017A93B74}" destId="{25328803-C149-41AF-9CAF-FA3DE83FE111}" srcOrd="0" destOrd="0" presId="urn:microsoft.com/office/officeart/2005/8/layout/vList2"/>
    <dgm:cxn modelId="{B3F91665-9594-4D3D-81B6-22E39847E4C6}" srcId="{1F1A26E4-E138-4474-8B04-A3E017A93B74}" destId="{8C330924-2C47-4B57-8732-118648911EED}" srcOrd="0" destOrd="0" parTransId="{69FE625A-AF9E-4FF7-92FC-8C23AADFA807}" sibTransId="{15CA0111-48CB-464B-855A-2237D26025CE}"/>
    <dgm:cxn modelId="{48B64376-CE2A-4086-9D7A-0395A87018E0}" type="presOf" srcId="{8C330924-2C47-4B57-8732-118648911EED}" destId="{86B5A2D9-C846-4DBA-8A2E-414C72C5BB47}" srcOrd="0" destOrd="0" presId="urn:microsoft.com/office/officeart/2005/8/layout/vList2"/>
    <dgm:cxn modelId="{B8EF7898-5FAA-47AC-97E0-372B2F4C4CBE}" type="presParOf" srcId="{25328803-C149-41AF-9CAF-FA3DE83FE111}" destId="{86B5A2D9-C846-4DBA-8A2E-414C72C5BB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478EF-3714-4D0E-A1FF-7B75B067FB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78230-1577-4AA3-9A4D-D66C255F603F}">
      <dgm:prSet/>
      <dgm:spPr/>
      <dgm:t>
        <a:bodyPr/>
        <a:lstStyle/>
        <a:p>
          <a:r>
            <a:rPr lang="en-IN" b="1" dirty="0"/>
            <a:t>     COURSERA</a:t>
          </a:r>
          <a:endParaRPr lang="en-IN" dirty="0"/>
        </a:p>
      </dgm:t>
    </dgm:pt>
    <dgm:pt modelId="{DB0AF3D8-B394-4379-B8EE-E38B35B1AA82}" type="parTrans" cxnId="{2E7BFDCB-B379-420C-9097-0FC83BE117A4}">
      <dgm:prSet/>
      <dgm:spPr/>
      <dgm:t>
        <a:bodyPr/>
        <a:lstStyle/>
        <a:p>
          <a:endParaRPr lang="en-IN"/>
        </a:p>
      </dgm:t>
    </dgm:pt>
    <dgm:pt modelId="{4DCE24AA-33E1-41B4-A015-8138A47D8BC7}" type="sibTrans" cxnId="{2E7BFDCB-B379-420C-9097-0FC83BE117A4}">
      <dgm:prSet/>
      <dgm:spPr/>
      <dgm:t>
        <a:bodyPr/>
        <a:lstStyle/>
        <a:p>
          <a:endParaRPr lang="en-IN"/>
        </a:p>
      </dgm:t>
    </dgm:pt>
    <dgm:pt modelId="{52EAA91A-94B4-49E2-918A-713CA8FF77B3}" type="pres">
      <dgm:prSet presAssocID="{99E478EF-3714-4D0E-A1FF-7B75B067FBC1}" presName="linear" presStyleCnt="0">
        <dgm:presLayoutVars>
          <dgm:animLvl val="lvl"/>
          <dgm:resizeHandles val="exact"/>
        </dgm:presLayoutVars>
      </dgm:prSet>
      <dgm:spPr/>
    </dgm:pt>
    <dgm:pt modelId="{2977754A-1C19-4A6F-AC9D-7627B9479EB3}" type="pres">
      <dgm:prSet presAssocID="{5D078230-1577-4AA3-9A4D-D66C255F603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0B98E0A-E050-4A3D-B04D-1324685CC74E}" type="presOf" srcId="{5D078230-1577-4AA3-9A4D-D66C255F603F}" destId="{2977754A-1C19-4A6F-AC9D-7627B9479EB3}" srcOrd="0" destOrd="0" presId="urn:microsoft.com/office/officeart/2005/8/layout/vList2"/>
    <dgm:cxn modelId="{47DB2B58-9BFC-4850-9428-3215B4DDFF9A}" type="presOf" srcId="{99E478EF-3714-4D0E-A1FF-7B75B067FBC1}" destId="{52EAA91A-94B4-49E2-918A-713CA8FF77B3}" srcOrd="0" destOrd="0" presId="urn:microsoft.com/office/officeart/2005/8/layout/vList2"/>
    <dgm:cxn modelId="{2E7BFDCB-B379-420C-9097-0FC83BE117A4}" srcId="{99E478EF-3714-4D0E-A1FF-7B75B067FBC1}" destId="{5D078230-1577-4AA3-9A4D-D66C255F603F}" srcOrd="0" destOrd="0" parTransId="{DB0AF3D8-B394-4379-B8EE-E38B35B1AA82}" sibTransId="{4DCE24AA-33E1-41B4-A015-8138A47D8BC7}"/>
    <dgm:cxn modelId="{5ACD3DB5-6F7C-4790-AF50-93915CC456B8}" type="presParOf" srcId="{52EAA91A-94B4-49E2-918A-713CA8FF77B3}" destId="{2977754A-1C19-4A6F-AC9D-7627B9479E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5FD1E6-1C74-4888-8066-A03C30231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135823-6E7C-462F-9A07-57650392AC66}">
      <dgm:prSet/>
      <dgm:spPr/>
      <dgm:t>
        <a:bodyPr/>
        <a:lstStyle/>
        <a:p>
          <a:r>
            <a:rPr lang="en-US" b="1" dirty="0"/>
            <a:t>MY PROJECT IS  </a:t>
          </a:r>
          <a:endParaRPr lang="en-IN" dirty="0"/>
        </a:p>
      </dgm:t>
    </dgm:pt>
    <dgm:pt modelId="{C2728131-DA9A-43AA-A189-069E91DD46B3}" type="parTrans" cxnId="{9AA11E43-0805-4F33-8363-8D36ACD321C6}">
      <dgm:prSet/>
      <dgm:spPr/>
      <dgm:t>
        <a:bodyPr/>
        <a:lstStyle/>
        <a:p>
          <a:endParaRPr lang="en-IN"/>
        </a:p>
      </dgm:t>
    </dgm:pt>
    <dgm:pt modelId="{3C7A654B-8E28-4601-96DA-C5560D4F9609}" type="sibTrans" cxnId="{9AA11E43-0805-4F33-8363-8D36ACD321C6}">
      <dgm:prSet/>
      <dgm:spPr/>
      <dgm:t>
        <a:bodyPr/>
        <a:lstStyle/>
        <a:p>
          <a:endParaRPr lang="en-IN"/>
        </a:p>
      </dgm:t>
    </dgm:pt>
    <dgm:pt modelId="{CA0AB381-6500-4D2D-BE99-605D8F1C8F95}" type="pres">
      <dgm:prSet presAssocID="{695FD1E6-1C74-4888-8066-A03C30231EF8}" presName="linear" presStyleCnt="0">
        <dgm:presLayoutVars>
          <dgm:animLvl val="lvl"/>
          <dgm:resizeHandles val="exact"/>
        </dgm:presLayoutVars>
      </dgm:prSet>
      <dgm:spPr/>
    </dgm:pt>
    <dgm:pt modelId="{325394F9-F57A-4610-A455-66A488625718}" type="pres">
      <dgm:prSet presAssocID="{A1135823-6E7C-462F-9A07-57650392AC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AA11E43-0805-4F33-8363-8D36ACD321C6}" srcId="{695FD1E6-1C74-4888-8066-A03C30231EF8}" destId="{A1135823-6E7C-462F-9A07-57650392AC66}" srcOrd="0" destOrd="0" parTransId="{C2728131-DA9A-43AA-A189-069E91DD46B3}" sibTransId="{3C7A654B-8E28-4601-96DA-C5560D4F9609}"/>
    <dgm:cxn modelId="{75039DAB-D7DC-484C-B271-70FB6FDAFC27}" type="presOf" srcId="{A1135823-6E7C-462F-9A07-57650392AC66}" destId="{325394F9-F57A-4610-A455-66A488625718}" srcOrd="0" destOrd="0" presId="urn:microsoft.com/office/officeart/2005/8/layout/vList2"/>
    <dgm:cxn modelId="{66771BB9-A730-4912-B526-6C97681D5631}" type="presOf" srcId="{695FD1E6-1C74-4888-8066-A03C30231EF8}" destId="{CA0AB381-6500-4D2D-BE99-605D8F1C8F95}" srcOrd="0" destOrd="0" presId="urn:microsoft.com/office/officeart/2005/8/layout/vList2"/>
    <dgm:cxn modelId="{170B100A-BD19-47DE-B8DF-5DBAA883FE60}" type="presParOf" srcId="{CA0AB381-6500-4D2D-BE99-605D8F1C8F95}" destId="{325394F9-F57A-4610-A455-66A4886257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25ECF0-FE3D-4483-B0C0-3F8FCC6B4BB6}" type="doc">
      <dgm:prSet loTypeId="urn:microsoft.com/office/officeart/2005/8/layout/vList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88F4B9-DEE9-49F6-8EF8-11CDE7D0CE95}">
      <dgm:prSet/>
      <dgm:spPr/>
      <dgm:t>
        <a:bodyPr/>
        <a:lstStyle/>
        <a:p>
          <a:r>
            <a:rPr lang="en-US" b="1" dirty="0"/>
            <a:t>  PROJECT OUTCOME</a:t>
          </a:r>
          <a:endParaRPr lang="en-IN" dirty="0"/>
        </a:p>
      </dgm:t>
    </dgm:pt>
    <dgm:pt modelId="{987B48E4-3234-47D2-850E-AD3D0463D1D7}" type="parTrans" cxnId="{19367744-40D1-4601-812F-DB7FB8C101B1}">
      <dgm:prSet/>
      <dgm:spPr/>
      <dgm:t>
        <a:bodyPr/>
        <a:lstStyle/>
        <a:p>
          <a:endParaRPr lang="en-IN"/>
        </a:p>
      </dgm:t>
    </dgm:pt>
    <dgm:pt modelId="{926D7122-A3AF-4ABE-9678-A307BB9D01BC}" type="sibTrans" cxnId="{19367744-40D1-4601-812F-DB7FB8C101B1}">
      <dgm:prSet/>
      <dgm:spPr/>
      <dgm:t>
        <a:bodyPr/>
        <a:lstStyle/>
        <a:p>
          <a:endParaRPr lang="en-IN"/>
        </a:p>
      </dgm:t>
    </dgm:pt>
    <dgm:pt modelId="{11EEA286-1327-4D1F-ABE0-DC7C4B3D7091}" type="pres">
      <dgm:prSet presAssocID="{FD25ECF0-FE3D-4483-B0C0-3F8FCC6B4BB6}" presName="linear" presStyleCnt="0">
        <dgm:presLayoutVars>
          <dgm:animLvl val="lvl"/>
          <dgm:resizeHandles val="exact"/>
        </dgm:presLayoutVars>
      </dgm:prSet>
      <dgm:spPr/>
    </dgm:pt>
    <dgm:pt modelId="{08E53D29-EBD8-47DA-AB0D-82BB1737483D}" type="pres">
      <dgm:prSet presAssocID="{7288F4B9-DEE9-49F6-8EF8-11CDE7D0CE95}" presName="parentText" presStyleLbl="node1" presStyleIdx="0" presStyleCnt="1" custLinFactNeighborX="5092">
        <dgm:presLayoutVars>
          <dgm:chMax val="0"/>
          <dgm:bulletEnabled val="1"/>
        </dgm:presLayoutVars>
      </dgm:prSet>
      <dgm:spPr/>
    </dgm:pt>
  </dgm:ptLst>
  <dgm:cxnLst>
    <dgm:cxn modelId="{0811D341-42DA-4DB8-A92A-D96E7F9AD8CE}" type="presOf" srcId="{FD25ECF0-FE3D-4483-B0C0-3F8FCC6B4BB6}" destId="{11EEA286-1327-4D1F-ABE0-DC7C4B3D7091}" srcOrd="0" destOrd="0" presId="urn:microsoft.com/office/officeart/2005/8/layout/vList2"/>
    <dgm:cxn modelId="{19367744-40D1-4601-812F-DB7FB8C101B1}" srcId="{FD25ECF0-FE3D-4483-B0C0-3F8FCC6B4BB6}" destId="{7288F4B9-DEE9-49F6-8EF8-11CDE7D0CE95}" srcOrd="0" destOrd="0" parTransId="{987B48E4-3234-47D2-850E-AD3D0463D1D7}" sibTransId="{926D7122-A3AF-4ABE-9678-A307BB9D01BC}"/>
    <dgm:cxn modelId="{8DC5BAED-8FC6-4525-81BB-7EA8ADA0CFD2}" type="presOf" srcId="{7288F4B9-DEE9-49F6-8EF8-11CDE7D0CE95}" destId="{08E53D29-EBD8-47DA-AB0D-82BB1737483D}" srcOrd="0" destOrd="0" presId="urn:microsoft.com/office/officeart/2005/8/layout/vList2"/>
    <dgm:cxn modelId="{33E82C57-AEC5-49F9-94BC-2530731D0EA6}" type="presParOf" srcId="{11EEA286-1327-4D1F-ABE0-DC7C4B3D7091}" destId="{08E53D29-EBD8-47DA-AB0D-82BB173748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1DDD7C-D572-473D-AA20-D37836FDBA4A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9DDD16-955D-48D9-B2AE-36074D09161C}" type="pres">
      <dgm:prSet presAssocID="{2B1DDD7C-D572-473D-AA20-D37836FDBA4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231FCDB-79C7-41F5-84FC-CE75573574CA}" type="presOf" srcId="{2B1DDD7C-D572-473D-AA20-D37836FDBA4A}" destId="{409DDD16-955D-48D9-B2AE-36074D0916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4194FF-4D4B-485D-AEE0-93F40E4918B4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51E163A-AEAF-4127-9EB1-D296E86C2A7C}">
      <dgm:prSet/>
      <dgm:spPr/>
      <dgm:t>
        <a:bodyPr/>
        <a:lstStyle/>
        <a:p>
          <a:r>
            <a:rPr lang="en-US" b="1"/>
            <a:t>FUTHER PLANE OF THIS PROJECT</a:t>
          </a:r>
          <a:br>
            <a:rPr lang="en-IN"/>
          </a:br>
          <a:endParaRPr lang="en-IN"/>
        </a:p>
      </dgm:t>
    </dgm:pt>
    <dgm:pt modelId="{4C064949-8878-4CBE-9276-04C9205DD293}" type="parTrans" cxnId="{2E4FAA79-F8D5-4E15-8B6A-AB05184CCBF9}">
      <dgm:prSet/>
      <dgm:spPr/>
      <dgm:t>
        <a:bodyPr/>
        <a:lstStyle/>
        <a:p>
          <a:endParaRPr lang="en-IN"/>
        </a:p>
      </dgm:t>
    </dgm:pt>
    <dgm:pt modelId="{00AFFE32-A5AC-4BE0-9303-906F20D9FDDC}" type="sibTrans" cxnId="{2E4FAA79-F8D5-4E15-8B6A-AB05184CCBF9}">
      <dgm:prSet/>
      <dgm:spPr/>
      <dgm:t>
        <a:bodyPr/>
        <a:lstStyle/>
        <a:p>
          <a:endParaRPr lang="en-IN"/>
        </a:p>
      </dgm:t>
    </dgm:pt>
    <dgm:pt modelId="{D87CEFEC-40C4-4CAC-9523-EB4F8B19B914}" type="pres">
      <dgm:prSet presAssocID="{6E4194FF-4D4B-485D-AEE0-93F40E4918B4}" presName="linear" presStyleCnt="0">
        <dgm:presLayoutVars>
          <dgm:animLvl val="lvl"/>
          <dgm:resizeHandles val="exact"/>
        </dgm:presLayoutVars>
      </dgm:prSet>
      <dgm:spPr/>
    </dgm:pt>
    <dgm:pt modelId="{C90D9960-A7A2-4F71-8B4A-B3FB5B05C02F}" type="pres">
      <dgm:prSet presAssocID="{951E163A-AEAF-4127-9EB1-D296E86C2A7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4FAA79-F8D5-4E15-8B6A-AB05184CCBF9}" srcId="{6E4194FF-4D4B-485D-AEE0-93F40E4918B4}" destId="{951E163A-AEAF-4127-9EB1-D296E86C2A7C}" srcOrd="0" destOrd="0" parTransId="{4C064949-8878-4CBE-9276-04C9205DD293}" sibTransId="{00AFFE32-A5AC-4BE0-9303-906F20D9FDDC}"/>
    <dgm:cxn modelId="{0E1AF6C4-C878-4ADB-B77D-66FFCE1F7CCF}" type="presOf" srcId="{6E4194FF-4D4B-485D-AEE0-93F40E4918B4}" destId="{D87CEFEC-40C4-4CAC-9523-EB4F8B19B914}" srcOrd="0" destOrd="0" presId="urn:microsoft.com/office/officeart/2005/8/layout/vList2"/>
    <dgm:cxn modelId="{BEB959CD-F84F-4A23-9D2F-2A7675E02040}" type="presOf" srcId="{951E163A-AEAF-4127-9EB1-D296E86C2A7C}" destId="{C90D9960-A7A2-4F71-8B4A-B3FB5B05C02F}" srcOrd="0" destOrd="0" presId="urn:microsoft.com/office/officeart/2005/8/layout/vList2"/>
    <dgm:cxn modelId="{5385A3EE-F4FE-4D89-B0B0-945064184D59}" type="presParOf" srcId="{D87CEFEC-40C4-4CAC-9523-EB4F8B19B914}" destId="{C90D9960-A7A2-4F71-8B4A-B3FB5B05C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48B68E-0170-4124-933B-92DA65F979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2B24C1D-B532-4F7D-A4CD-0CCBFEDA0AAF}">
      <dgm:prSet/>
      <dgm:spPr/>
      <dgm:t>
        <a:bodyPr/>
        <a:lstStyle/>
        <a:p>
          <a:r>
            <a:rPr lang="en-IN" b="1" dirty="0"/>
            <a:t>DIGITAL CERTIFICATE</a:t>
          </a:r>
          <a:endParaRPr lang="en-IN" dirty="0"/>
        </a:p>
      </dgm:t>
    </dgm:pt>
    <dgm:pt modelId="{7154C7F2-E2FC-4797-B58B-1139168DD3D6}" type="parTrans" cxnId="{CB19E478-31C3-49CB-A266-1368DC2BCD59}">
      <dgm:prSet/>
      <dgm:spPr/>
      <dgm:t>
        <a:bodyPr/>
        <a:lstStyle/>
        <a:p>
          <a:endParaRPr lang="en-IN"/>
        </a:p>
      </dgm:t>
    </dgm:pt>
    <dgm:pt modelId="{9FB82884-B287-479E-A4AF-9E905CA29FEE}" type="sibTrans" cxnId="{CB19E478-31C3-49CB-A266-1368DC2BCD59}">
      <dgm:prSet/>
      <dgm:spPr/>
      <dgm:t>
        <a:bodyPr/>
        <a:lstStyle/>
        <a:p>
          <a:endParaRPr lang="en-IN"/>
        </a:p>
      </dgm:t>
    </dgm:pt>
    <dgm:pt modelId="{26454293-EBA4-4093-8E8F-CECE8DE55A91}" type="pres">
      <dgm:prSet presAssocID="{C848B68E-0170-4124-933B-92DA65F9793D}" presName="linear" presStyleCnt="0">
        <dgm:presLayoutVars>
          <dgm:animLvl val="lvl"/>
          <dgm:resizeHandles val="exact"/>
        </dgm:presLayoutVars>
      </dgm:prSet>
      <dgm:spPr/>
    </dgm:pt>
    <dgm:pt modelId="{BDCA24DF-EA84-4F8B-8860-E8A5A243622B}" type="pres">
      <dgm:prSet presAssocID="{B2B24C1D-B532-4F7D-A4CD-0CCBFEDA0AAF}" presName="parentText" presStyleLbl="node1" presStyleIdx="0" presStyleCnt="1" custLinFactNeighborX="10637" custLinFactNeighborY="895">
        <dgm:presLayoutVars>
          <dgm:chMax val="0"/>
          <dgm:bulletEnabled val="1"/>
        </dgm:presLayoutVars>
      </dgm:prSet>
      <dgm:spPr/>
    </dgm:pt>
  </dgm:ptLst>
  <dgm:cxnLst>
    <dgm:cxn modelId="{CB19E478-31C3-49CB-A266-1368DC2BCD59}" srcId="{C848B68E-0170-4124-933B-92DA65F9793D}" destId="{B2B24C1D-B532-4F7D-A4CD-0CCBFEDA0AAF}" srcOrd="0" destOrd="0" parTransId="{7154C7F2-E2FC-4797-B58B-1139168DD3D6}" sibTransId="{9FB82884-B287-479E-A4AF-9E905CA29FEE}"/>
    <dgm:cxn modelId="{75E2B68F-37BB-4EB7-988A-9941A8024FB2}" type="presOf" srcId="{B2B24C1D-B532-4F7D-A4CD-0CCBFEDA0AAF}" destId="{BDCA24DF-EA84-4F8B-8860-E8A5A243622B}" srcOrd="0" destOrd="0" presId="urn:microsoft.com/office/officeart/2005/8/layout/vList2"/>
    <dgm:cxn modelId="{E9C892E8-33CC-4D32-8BF9-61EA924AF43C}" type="presOf" srcId="{C848B68E-0170-4124-933B-92DA65F9793D}" destId="{26454293-EBA4-4093-8E8F-CECE8DE55A91}" srcOrd="0" destOrd="0" presId="urn:microsoft.com/office/officeart/2005/8/layout/vList2"/>
    <dgm:cxn modelId="{7E8FAC87-23AE-4A24-B571-916F154F6D22}" type="presParOf" srcId="{26454293-EBA4-4093-8E8F-CECE8DE55A91}" destId="{BDCA24DF-EA84-4F8B-8860-E8A5A2436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5A2D9-C846-4DBA-8A2E-414C72C5BB47}">
      <dsp:nvSpPr>
        <dsp:cNvPr id="0" name=""/>
        <dsp:cNvSpPr/>
      </dsp:nvSpPr>
      <dsp:spPr>
        <a:xfrm>
          <a:off x="0" y="18020"/>
          <a:ext cx="8777751" cy="149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400" b="1" kern="1200" dirty="0"/>
            <a:t>    I give my credit to </a:t>
          </a:r>
          <a:endParaRPr lang="en-IN" sz="6400" kern="1200" dirty="0"/>
        </a:p>
      </dsp:txBody>
      <dsp:txXfrm>
        <a:off x="73107" y="91127"/>
        <a:ext cx="8631537" cy="1351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7754A-1C19-4A6F-AC9D-7627B9479EB3}">
      <dsp:nvSpPr>
        <dsp:cNvPr id="0" name=""/>
        <dsp:cNvSpPr/>
      </dsp:nvSpPr>
      <dsp:spPr>
        <a:xfrm>
          <a:off x="0" y="7984"/>
          <a:ext cx="8596668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kern="1200" dirty="0"/>
            <a:t>     COURSERA</a:t>
          </a:r>
          <a:endParaRPr lang="en-IN" sz="6500" kern="1200" dirty="0"/>
        </a:p>
      </dsp:txBody>
      <dsp:txXfrm>
        <a:off x="74249" y="82233"/>
        <a:ext cx="8448170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394F9-F57A-4610-A455-66A488625718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MY PROJECT IS  </a:t>
          </a:r>
          <a:endParaRPr lang="en-IN" sz="5600" kern="1200" dirty="0"/>
        </a:p>
      </dsp:txBody>
      <dsp:txXfrm>
        <a:off x="63968" y="69168"/>
        <a:ext cx="8468732" cy="1182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53D29-EBD8-47DA-AB0D-82BB1737483D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 dirty="0"/>
            <a:t>  PROJECT OUTCOME</a:t>
          </a:r>
          <a:endParaRPr lang="en-IN" sz="5600" kern="1200" dirty="0"/>
        </a:p>
      </dsp:txBody>
      <dsp:txXfrm>
        <a:off x="63968" y="69168"/>
        <a:ext cx="8468732" cy="1182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D9960-A7A2-4F71-8B4A-B3FB5B05C02F}">
      <dsp:nvSpPr>
        <dsp:cNvPr id="0" name=""/>
        <dsp:cNvSpPr/>
      </dsp:nvSpPr>
      <dsp:spPr>
        <a:xfrm>
          <a:off x="0" y="4029"/>
          <a:ext cx="859666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FUTHER PLANE OF THIS PROJECT</a:t>
          </a:r>
          <a:br>
            <a:rPr lang="en-IN" sz="3400" kern="1200"/>
          </a:br>
          <a:endParaRPr lang="en-IN" sz="3400" kern="1200"/>
        </a:p>
      </dsp:txBody>
      <dsp:txXfrm>
        <a:off x="64083" y="68112"/>
        <a:ext cx="8468502" cy="1184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A24DF-EA84-4F8B-8860-E8A5A243622B}">
      <dsp:nvSpPr>
        <dsp:cNvPr id="0" name=""/>
        <dsp:cNvSpPr/>
      </dsp:nvSpPr>
      <dsp:spPr>
        <a:xfrm>
          <a:off x="0" y="104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b="1" kern="1200" dirty="0"/>
            <a:t>DIGITAL CERTIFICATE</a:t>
          </a:r>
          <a:endParaRPr lang="en-IN" sz="5600" kern="1200" dirty="0"/>
        </a:p>
      </dsp:txBody>
      <dsp:txXfrm>
        <a:off x="63968" y="74368"/>
        <a:ext cx="8468732" cy="118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2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28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29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9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1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0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5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9/26/2021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4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3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orld_Wide_Web" TargetMode="External"/><Relationship Id="rId13" Type="http://schemas.openxmlformats.org/officeDocument/2006/relationships/hyperlink" Target="https://en.wikipedia.org/wiki/Desktop_computer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s://en.wikipedia.org/wiki/Application_software" TargetMode="External"/><Relationship Id="rId12" Type="http://schemas.openxmlformats.org/officeDocument/2006/relationships/hyperlink" Target="https://en.wikipedia.org/wiki/Website" TargetMode="External"/><Relationship Id="rId17" Type="http://schemas.openxmlformats.org/officeDocument/2006/relationships/image" Target="../media/image3.png"/><Relationship Id="rId2" Type="http://schemas.openxmlformats.org/officeDocument/2006/relationships/diagramData" Target="../diagrams/data4.xml"/><Relationship Id="rId16" Type="http://schemas.openxmlformats.org/officeDocument/2006/relationships/hyperlink" Target="https://en.wikipedia.org/wiki/Smartphone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hyperlink" Target="https://en.wikipedia.org/wiki/Web_page" TargetMode="External"/><Relationship Id="rId5" Type="http://schemas.openxmlformats.org/officeDocument/2006/relationships/diagramColors" Target="../diagrams/colors4.xml"/><Relationship Id="rId15" Type="http://schemas.openxmlformats.org/officeDocument/2006/relationships/hyperlink" Target="https://en.wikipedia.org/wiki/Tablet_computer" TargetMode="External"/><Relationship Id="rId10" Type="http://schemas.openxmlformats.org/officeDocument/2006/relationships/hyperlink" Target="https://en.wikipedia.org/wiki/URL" TargetMode="External"/><Relationship Id="rId4" Type="http://schemas.openxmlformats.org/officeDocument/2006/relationships/diagramQuickStyle" Target="../diagrams/quickStyle4.xml"/><Relationship Id="rId9" Type="http://schemas.openxmlformats.org/officeDocument/2006/relationships/hyperlink" Target="https://en.wikipedia.org/wiki/User_(computing)" TargetMode="External"/><Relationship Id="rId14" Type="http://schemas.openxmlformats.org/officeDocument/2006/relationships/hyperlink" Target="https://en.wikipedia.org/wiki/Lapto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lcome High Res Stock Images | Shutterstock">
            <a:extLst>
              <a:ext uri="{FF2B5EF4-FFF2-40B4-BE49-F238E27FC236}">
                <a16:creationId xmlns:a16="http://schemas.microsoft.com/office/drawing/2014/main" id="{EF476203-5FB3-424F-ADBE-A922F854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58" y="681446"/>
            <a:ext cx="8886549" cy="54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9514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0785209" cy="61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A742A-06CB-4248-A4FF-4C8E57C6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oolSlant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395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6B08F24-C85D-41FD-8B98-0417012B5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409530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3B80D-45C9-45BA-BF4F-BC42E5655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6D5BC-A7AD-400B-8B5E-C2A48BF22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34" y="1981200"/>
            <a:ext cx="875013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9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F646-E576-4795-BD8B-184769B5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FF646-86D9-4B1F-96E7-C5B3F876C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308" y="3205047"/>
            <a:ext cx="1621677" cy="1652159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2050" name="Picture 2" descr="Celebrating the power of these two words: Thank you - The San Diego  Union-Tribune">
            <a:extLst>
              <a:ext uri="{FF2B5EF4-FFF2-40B4-BE49-F238E27FC236}">
                <a16:creationId xmlns:a16="http://schemas.microsoft.com/office/drawing/2014/main" id="{988367E6-628E-4EA3-A52F-E593B6FF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0785209" cy="61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       POORNIMA INSTITUTE OF ENGINEERING &amp;TECHNOLOGY JAIPUR</a:t>
            </a:r>
          </a:p>
          <a:p>
            <a:pPr marL="0" indent="0">
              <a:buNone/>
            </a:pPr>
            <a:r>
              <a:rPr lang="en-GB" sz="2400" b="1" dirty="0"/>
              <a:t>                            DEPARTMENT OF COMPUTER SCIENCE</a:t>
            </a:r>
          </a:p>
          <a:p>
            <a:pPr marL="0" indent="0">
              <a:buNone/>
            </a:pPr>
            <a:r>
              <a:rPr lang="en-GB" sz="2400" b="1" dirty="0"/>
              <a:t>                             INDUSTRIAL TRAINING PRESENTATION </a:t>
            </a:r>
          </a:p>
          <a:p>
            <a:pPr marL="0" indent="0">
              <a:buNone/>
            </a:pPr>
            <a:r>
              <a:rPr lang="en-GB" sz="2400" b="1" dirty="0"/>
              <a:t>                                                       ON</a:t>
            </a:r>
          </a:p>
          <a:p>
            <a:pPr marL="0" indent="0">
              <a:buNone/>
            </a:pPr>
            <a:r>
              <a:rPr lang="en-GB" sz="2400" b="1" dirty="0"/>
              <a:t>                                           </a:t>
            </a:r>
            <a:r>
              <a:rPr lang="en-GB" sz="3200" b="1" dirty="0"/>
              <a:t>PYTHON BASIC</a:t>
            </a:r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r>
              <a:rPr lang="en-GB" sz="2400" b="1" dirty="0" err="1"/>
              <a:t>Prsented</a:t>
            </a:r>
            <a:r>
              <a:rPr lang="en-GB" sz="2400" b="1" dirty="0"/>
              <a:t> by</a:t>
            </a:r>
            <a:r>
              <a:rPr lang="en-US" sz="2400" b="1" dirty="0"/>
              <a:t>   -    </a:t>
            </a:r>
            <a:r>
              <a:rPr lang="en-US" sz="2400" b="1" dirty="0">
                <a:solidFill>
                  <a:srgbClr val="FF0000"/>
                </a:solidFill>
              </a:rPr>
              <a:t>Ishu kumar</a:t>
            </a:r>
            <a:r>
              <a:rPr lang="en-GB" sz="2400" b="1" dirty="0">
                <a:solidFill>
                  <a:srgbClr val="FF0000"/>
                </a:solidFill>
              </a:rPr>
              <a:t>              </a:t>
            </a: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b="1" dirty="0"/>
              <a:t>Guided by  - </a:t>
            </a:r>
            <a:r>
              <a:rPr lang="en-GB" sz="2400" b="1" dirty="0">
                <a:solidFill>
                  <a:srgbClr val="FF0000"/>
                </a:solidFill>
              </a:rPr>
              <a:t>Department of CS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400" b="1" dirty="0"/>
              <a:t>Reg no           -    </a:t>
            </a:r>
            <a:r>
              <a:rPr lang="en-GB" sz="2400" b="1" dirty="0">
                <a:solidFill>
                  <a:srgbClr val="FF0000"/>
                </a:solidFill>
              </a:rPr>
              <a:t>piet20cs080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400" b="1" dirty="0"/>
              <a:t>Year               -   </a:t>
            </a:r>
            <a:r>
              <a:rPr lang="en-GB" sz="2400" b="1" dirty="0">
                <a:solidFill>
                  <a:srgbClr val="FF0000"/>
                </a:solidFill>
              </a:rPr>
              <a:t>2nd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76" y="2838664"/>
            <a:ext cx="1616229" cy="1655071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982344-7943-4490-82BE-2D5B066FC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492524"/>
              </p:ext>
            </p:extLst>
          </p:nvPr>
        </p:nvGraphicFramePr>
        <p:xfrm>
          <a:off x="1544600" y="565609"/>
          <a:ext cx="8777751" cy="151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F3E8-65B2-4D55-B4F2-C6F922FC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589" y="3013166"/>
            <a:ext cx="9789023" cy="1149531"/>
          </a:xfrm>
          <a:noFill/>
          <a:ln>
            <a:noFill/>
          </a:ln>
          <a:effectLst/>
        </p:spPr>
        <p:txBody>
          <a:bodyPr>
            <a:normAutofit fontScale="25000" lnSpcReduction="20000"/>
          </a:bodyPr>
          <a:lstStyle/>
          <a:p>
            <a:pPr marL="914400" lvl="2" indent="0">
              <a:buNone/>
            </a:pPr>
            <a:endParaRPr lang="en-IN" sz="6800" dirty="0"/>
          </a:p>
          <a:p>
            <a:pPr marL="914400" lvl="2" indent="0">
              <a:buNone/>
            </a:pPr>
            <a:r>
              <a:rPr lang="en-IN" sz="6800" dirty="0"/>
              <a:t>    </a:t>
            </a:r>
            <a:r>
              <a:rPr lang="en-IN" sz="27100" dirty="0" err="1"/>
              <a:t>Nandani</a:t>
            </a:r>
            <a:r>
              <a:rPr lang="en-IN" sz="27100" dirty="0"/>
              <a:t> </a:t>
            </a:r>
            <a:r>
              <a:rPr lang="en-IN" sz="27100" dirty="0" err="1"/>
              <a:t>sharma</a:t>
            </a:r>
            <a:r>
              <a:rPr lang="en-IN" sz="27100" dirty="0"/>
              <a:t>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4D9F7BC-F49E-4AC8-9F74-95A6AD7EF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68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A7776B-A112-4CF8-8F30-FE5567D01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323" y="-71555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10D5B-C737-45C0-A8D6-9FF50ECEF561}"/>
              </a:ext>
            </a:extLst>
          </p:cNvPr>
          <p:cNvSpPr txBox="1"/>
          <p:nvPr/>
        </p:nvSpPr>
        <p:spPr>
          <a:xfrm>
            <a:off x="2008674" y="2316587"/>
            <a:ext cx="92920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latin typeface="Century Gothic"/>
                <a:ea typeface="Century Gothic"/>
                <a:cs typeface="Century Gothic"/>
              </a:rPr>
              <a:t>In 2012,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coursera</a:t>
            </a:r>
            <a:r>
              <a:rPr lang="en-US" sz="2800" b="0" i="0" dirty="0">
                <a:latin typeface="Century Gothic"/>
                <a:ea typeface="Century Gothic"/>
                <a:cs typeface="Century Gothic"/>
              </a:rPr>
              <a:t> founder </a:t>
            </a:r>
            <a:r>
              <a:rPr lang="en-IN" sz="28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Koller</a:t>
            </a:r>
            <a:r>
              <a:rPr lang="en-I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>
                <a:latin typeface="Century Gothic"/>
                <a:ea typeface="Century Gothic"/>
                <a:cs typeface="Century Gothic"/>
              </a:rPr>
              <a:t>built a software for a living virtual classroom 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Coursera is a global online learning platform that offers anyone, anywhere, access to online courses and degrees from leading universities and companies</a:t>
            </a:r>
            <a:endParaRPr lang="en-IN" sz="2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49177D-6375-46D2-8CD1-93050BB54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1850"/>
              </p:ext>
            </p:extLst>
          </p:nvPr>
        </p:nvGraphicFramePr>
        <p:xfrm>
          <a:off x="1468121" y="411626"/>
          <a:ext cx="8596668" cy="1536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127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ACCA28-4C75-4A43-9E9D-F372D0B93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527078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78ECFD-E60A-4E11-B228-434E1950D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3827" y="-101134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6A66DBB-511E-4B7E-B6CE-C4232E9F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8435"/>
            <a:ext cx="9067557" cy="387292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8D22F"/>
                </a:solidFill>
              </a:rPr>
              <a:t>Web browser </a:t>
            </a:r>
            <a:r>
              <a:rPr lang="en-US" sz="4000" dirty="0"/>
              <a:t>.</a:t>
            </a:r>
          </a:p>
          <a:p>
            <a:r>
              <a:rPr lang="en-US" sz="4000" dirty="0"/>
              <a:t>In which I have named my browser a </a:t>
            </a:r>
            <a:r>
              <a:rPr lang="en-US" sz="4000" dirty="0" err="1">
                <a:solidFill>
                  <a:srgbClr val="FF0000"/>
                </a:solidFill>
              </a:rPr>
              <a:t>doreamon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 browser.</a:t>
            </a:r>
          </a:p>
        </p:txBody>
      </p:sp>
    </p:spTree>
    <p:extLst>
      <p:ext uri="{BB962C8B-B14F-4D97-AF65-F5344CB8AC3E}">
        <p14:creationId xmlns:p14="http://schemas.microsoft.com/office/powerpoint/2010/main" val="33447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CAC4-986D-4967-B8CA-5EBD4B5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              </a:t>
            </a:r>
            <a:r>
              <a:rPr lang="e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IMPORTANTS MARKS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EEE1-6484-4AA8-85E0-7D5BBB1B0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PROJECT  TYTLE</a:t>
            </a:r>
          </a:p>
          <a:p>
            <a:endParaRPr lang="en-IN" sz="2400" b="1" dirty="0"/>
          </a:p>
          <a:p>
            <a:r>
              <a:rPr lang="en-IN" sz="2400" b="1" dirty="0"/>
              <a:t>PROJECT OBJECTIVE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PROJECT TECHNOLOGY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67A2D-87BC-4439-A597-8C9EE4423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err="1"/>
              <a:t>Doreamon</a:t>
            </a:r>
            <a:r>
              <a:rPr lang="en-IN" sz="2400" dirty="0"/>
              <a:t> Browser.</a:t>
            </a:r>
          </a:p>
          <a:p>
            <a:endParaRPr lang="en-IN" sz="2400" dirty="0"/>
          </a:p>
          <a:p>
            <a:r>
              <a:rPr lang="en-IN" sz="2400" dirty="0"/>
              <a:t>To make a fast and safe browser and which generally </a:t>
            </a:r>
            <a:r>
              <a:rPr lang="en-IN" sz="2400" dirty="0" err="1"/>
              <a:t>focoused</a:t>
            </a:r>
            <a:r>
              <a:rPr lang="en-IN" sz="2400" dirty="0"/>
              <a:t> in your </a:t>
            </a:r>
            <a:r>
              <a:rPr lang="en-IN" sz="2400" dirty="0" err="1"/>
              <a:t>pravicy</a:t>
            </a:r>
            <a:r>
              <a:rPr lang="en-IN" sz="2400" dirty="0"/>
              <a:t> policy.</a:t>
            </a:r>
          </a:p>
          <a:p>
            <a:endParaRPr lang="en-IN" sz="2400" dirty="0"/>
          </a:p>
          <a:p>
            <a:r>
              <a:rPr lang="en-IN" sz="2400" dirty="0"/>
              <a:t>It is based on python.</a:t>
            </a:r>
          </a:p>
          <a:p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9E309AC-92A6-48F7-8C16-85F2B720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27" y="-70444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0105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1DE48-E896-4E75-BADE-F1E5F6D18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566594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F3E8-65B2-4D55-B4F2-C6F922FC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main </a:t>
            </a:r>
            <a:r>
              <a:rPr lang="en-US" sz="2400" dirty="0" err="1"/>
              <a:t>purpurse</a:t>
            </a:r>
            <a:r>
              <a:rPr lang="en-US" sz="2400" dirty="0"/>
              <a:t> of making this projects is to making it  fast and secure search </a:t>
            </a:r>
            <a:r>
              <a:rPr lang="en-US" sz="2400" dirty="0" err="1"/>
              <a:t>engion</a:t>
            </a:r>
            <a:r>
              <a:rPr lang="en-US" sz="2400" dirty="0"/>
              <a:t>.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It is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Application software"/>
              </a:rPr>
              <a:t>application software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accessing the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World Wide Web"/>
              </a:rPr>
              <a:t>World Wide Web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When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User (computing)"/>
              </a:rPr>
              <a:t>user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follows the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URL"/>
              </a:rPr>
              <a:t>URL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Web page"/>
              </a:rPr>
              <a:t>web page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a particular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Website"/>
              </a:rPr>
              <a:t>website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.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browsers are used on a range of devices, including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Desktop computer"/>
              </a:rPr>
              <a:t>desktops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Laptop"/>
              </a:rPr>
              <a:t>laptops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Tablet computer"/>
              </a:rPr>
              <a:t>tablets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Smartphone"/>
              </a:rPr>
              <a:t>smartphones</a:t>
            </a:r>
            <a:r>
              <a:rPr lang="en-US" sz="2400" dirty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but my project is fully desktop mode. </a:t>
            </a:r>
            <a:endParaRPr lang="en-IN" sz="24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81E7D8F-62E8-469F-942B-FEA792DC7A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966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1570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9D0226-CC52-49C1-9A73-2D3FF0975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845462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8E8B8C2-DACE-4FE8-B2E2-D6040BE65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889088"/>
              </p:ext>
            </p:extLst>
          </p:nvPr>
        </p:nvGraphicFramePr>
        <p:xfrm>
          <a:off x="1325495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299AA-E94B-4CA2-B9B0-A148D382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Firstely</a:t>
            </a:r>
            <a:r>
              <a:rPr lang="en-US" sz="2800" dirty="0"/>
              <a:t> I have learn python clearly and than I have </a:t>
            </a:r>
            <a:r>
              <a:rPr lang="en-US" sz="2800" dirty="0" err="1"/>
              <a:t>focoused</a:t>
            </a:r>
            <a:r>
              <a:rPr lang="en-US" sz="2800" dirty="0"/>
              <a:t> on this project .</a:t>
            </a:r>
          </a:p>
          <a:p>
            <a:r>
              <a:rPr lang="en-US" sz="2800" dirty="0"/>
              <a:t> now I have </a:t>
            </a:r>
            <a:r>
              <a:rPr lang="en-US" sz="2800" dirty="0" err="1"/>
              <a:t>focous</a:t>
            </a:r>
            <a:r>
              <a:rPr lang="en-US" sz="2800" dirty="0"/>
              <a:t> of on my coding .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91C7BC-7362-451E-ABA3-FF4A22F26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0323" y="0"/>
            <a:ext cx="1621677" cy="1652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635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5050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10785209" cy="6194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CA1A5-B009-4AFC-A201-CF904026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9"/>
            <a:ext cx="12192000" cy="685800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412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{983A3E88-0C45-4ADC-9775-8A69C54632E5}tf78438558_win32</Template>
  <TotalTime>187</TotalTime>
  <Words>248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Century Gothic</vt:lpstr>
      <vt:lpstr>Source Sans Pro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IMPORTANTS MARKS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ishu kumar</dc:creator>
  <cp:lastModifiedBy>ishu kumar</cp:lastModifiedBy>
  <cp:revision>34</cp:revision>
  <dcterms:created xsi:type="dcterms:W3CDTF">2021-09-25T17:08:49Z</dcterms:created>
  <dcterms:modified xsi:type="dcterms:W3CDTF">2021-09-26T16:50:06Z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