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E790-DD89-4414-A826-DC09DC9698BB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89B2-E6A5-4919-8289-D83B932070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</a:t>
            </a:r>
            <a:r>
              <a:rPr lang="en-US" dirty="0" smtClean="0"/>
              <a:t> Management System Lab (4CS4-22)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Experiment No. -4</a:t>
            </a:r>
            <a:br>
              <a:rPr lang="en-US" dirty="0" smtClean="0"/>
            </a:br>
            <a:r>
              <a:rPr lang="en-US" dirty="0" smtClean="0"/>
              <a:t>17-5-2022(</a:t>
            </a:r>
            <a:r>
              <a:rPr lang="en-US" dirty="0" smtClean="0"/>
              <a:t>Tues</a:t>
            </a:r>
            <a:r>
              <a:rPr lang="en-US" dirty="0" smtClean="0"/>
              <a:t>day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Topic to be covered :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Aggregate Functions in SQL</a:t>
            </a: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IN" b="1" dirty="0" smtClean="0"/>
              <a:t>	</a:t>
            </a:r>
            <a:br>
              <a:rPr lang="en-IN" b="1" dirty="0" smtClean="0"/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1429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SQL SELECT TOP Clause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The SELECT TOP clause is used to specify the number of records to return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Note: </a:t>
            </a:r>
            <a:r>
              <a:rPr lang="en-IN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supports the </a:t>
            </a:r>
            <a:r>
              <a:rPr lang="en-IN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 clause </a:t>
            </a: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select a limited number of records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SQL Server Syntax: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TOP 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 </a:t>
            </a:r>
            <a:r>
              <a:rPr lang="en-IN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coloumn</a:t>
            </a:r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name FROM</a:t>
            </a: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IN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WHERE condition;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Syntax: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 FROM </a:t>
            </a:r>
            <a:r>
              <a:rPr lang="en-IN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WHERE condition</a:t>
            </a:r>
            <a:b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 number;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14"/>
            <a:ext cx="892971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elects </a:t>
            </a:r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first three records from the "Customers" table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SQL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Server: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TOP 3 * FROM Customers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sz="20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* FROM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Customers LIMIT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3;</a:t>
            </a:r>
          </a:p>
          <a:p>
            <a:endParaRPr lang="en-US" dirty="0" smtClean="0"/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a WHERE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CLAUSE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Selects </a:t>
            </a:r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first three records from the "Customers" table, where the country is "Germany" for SQL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TOP 3 * FROM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Customers WHERE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Country=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'Germany‘</a:t>
            </a:r>
          </a:p>
          <a:p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sz="20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Customers WHERE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Country='Germany'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 3;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858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SQL IN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Operator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 IN operator allows you to specify multiple values in a WHERE clause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 IN operator is a shorthand for multiple OR conditions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IN (value1, value2, 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...);</a:t>
            </a:r>
          </a:p>
          <a:p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IN (SELECT STATEMENT);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892971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elects </a:t>
            </a:r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customers that are located in "Germany", "France" or "UK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":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Country IN ('Germany', 'France', 'UK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');</a:t>
            </a: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Selects all customers that are NOT located in "Germany", "France" or "UK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":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Country NOT IN ('Germany', 'France', 'UK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');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Selects all customers that are from the same countries as the suppliers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Country IN (SELECT Country FROM Suppliers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71414"/>
            <a:ext cx="87868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SQL BETWEEN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Operator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 BETWEEN operator selects values within a given range. </a:t>
            </a: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values can be numbers, text, or dates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 BETWEEN operator is inclusive: begin and end values are included. </a:t>
            </a: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sz="2000" b="1" i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IN" sz="2000" b="1" i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</a:t>
            </a:r>
            <a:r>
              <a:rPr lang="en-IN" sz="2000" b="1" i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i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BETWEEN </a:t>
            </a:r>
            <a:r>
              <a:rPr lang="en-IN" sz="2000" b="1" i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value1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AND </a:t>
            </a:r>
            <a:r>
              <a:rPr lang="en-IN" sz="2000" b="1" i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value2</a:t>
            </a:r>
            <a:r>
              <a:rPr lang="en-IN" sz="20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elects </a:t>
            </a:r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products with a price between 10 and 20:</a:t>
            </a:r>
          </a:p>
          <a:p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IN" sz="20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* FROM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Products WHERE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Price BETWEEN 10 AND 20;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 functions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in DBMS take multiple rows from the table and return a value according to the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query. All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aggregate functions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are used in </a:t>
            </a:r>
            <a:r>
              <a:rPr lang="en-IN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statement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 − </a:t>
            </a:r>
            <a:endParaRPr lang="en-IN" sz="20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&lt;FUNCTION NAME&gt; (&lt;PARAMETER&gt;) FROM &lt;TABLE NAME&gt;</a:t>
            </a:r>
          </a:p>
          <a:p>
            <a:endParaRPr lang="en-US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AVG Function:</a:t>
            </a:r>
          </a:p>
          <a:p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This function returns the average value of the numeric column that is supplied as a parameter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Write a query to select average salary from employee table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AVG(salary) from Employee</a:t>
            </a:r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414"/>
            <a:ext cx="9144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COUNT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count function returns the number of rows in the result. It does not count the null values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Write a query to return number of rows where salary &gt; 20000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COUNT(*) from Employee where Salary &gt; 20000</a:t>
            </a: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−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COUNT(*):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Counts all the number of rows of the table including null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COUNT( COLUMN_NAME):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count number of non-null values in column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COUNT( DISTINCT COLUMN_NAME):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count number of distinct values in a column.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7868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 MIN() function </a:t>
            </a:r>
            <a:r>
              <a:rPr lang="en-IN" dirty="0"/>
              <a:t>returns the smallest value of the selected column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MIN()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MIN(</a:t>
            </a:r>
            <a:r>
              <a:rPr lang="en-IN" sz="20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column_name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FROM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WHERE condition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MIN(Salary)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AS </a:t>
            </a:r>
            <a:r>
              <a:rPr lang="en-IN" sz="20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Minimum_Paid_Employee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FROM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employees;</a:t>
            </a:r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429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MAX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MAX function is used to find maximum value in the column that is supplied as a parameter. It can be used on any type of data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 − Write a query to find the maximum salary in employee table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MAX(salary) from Employee</a:t>
            </a:r>
          </a:p>
          <a:p>
            <a:endParaRPr lang="en-IN" sz="20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03347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This function sums up the values in the column supplied as a parameter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Write a query to get the total salary of employees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SUM(salary) from Employee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0112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STDDEV Function</a:t>
            </a:r>
          </a:p>
          <a:p>
            <a:endParaRPr lang="en-IN" b="1" dirty="0"/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STDDEV function is used to find standard deviation of the column specified as argument.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r>
              <a:rPr lang="en-IN" dirty="0"/>
              <a:t> − 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Write a query to find standard deviation of salary in Employee table.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STDDEV(salary) from Employee</a:t>
            </a:r>
          </a:p>
          <a:p>
            <a:endParaRPr lang="en-IN" dirty="0" smtClean="0"/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VARIANCE Function</a:t>
            </a:r>
          </a:p>
          <a:p>
            <a:endParaRPr lang="en-IN" b="1" dirty="0"/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VARIANCE Function is used to find variance of the column specified as argument.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 −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VARIANCE(salary) from Employee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142852"/>
            <a:ext cx="9001155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SQL ORDER BY Keyword: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The ORDER BY keyword is used to sort the result-set in ascending or descending order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The ORDER BY keyword sorts the records in ascending order by default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sort the records in descending order, use the DESC keyword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 BY Syntax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column1, column2, ...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 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table_name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 BY column1, column2, ... ASC|DESC;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Selects all customers from the "Customers" table, sorted by the "Country" 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 BY Country;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42852"/>
            <a:ext cx="850112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 BY DESC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elects all customers from the "Customers" table, sorted DESCENDING by the "Country" column:</a:t>
            </a:r>
          </a:p>
          <a:p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 BY Country DESC;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3143248"/>
            <a:ext cx="835824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 BY Several Columns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elects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all customers from the "Customers" table, sorted by the "Country" and the "</a:t>
            </a:r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CustomerName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" column. This means that it orders by Country, but if some rows have the same Country, it orders them by </a:t>
            </a:r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CustomerName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n-US" dirty="0"/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 BY Country, 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86439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 BY Several Columns Example </a:t>
            </a:r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elects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all customers from the "Customers" table, sorted </a:t>
            </a: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ascending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by the "Country" and </a:t>
            </a: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descending by the "</a:t>
            </a:r>
            <a:r>
              <a:rPr lang="en-IN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CustomerName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" column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  <a:p>
            <a:endParaRPr lang="en-IN"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 * FROM Customers</a:t>
            </a:r>
            <a:b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 BY Country ASC, </a:t>
            </a:r>
            <a:r>
              <a:rPr lang="en-IN" sz="20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CustomerName</a:t>
            </a:r>
            <a:r>
              <a:rPr lang="en-IN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DESC;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432</Words>
  <Application>Microsoft Office PowerPoint</Application>
  <PresentationFormat>On-screen Show (4:3)</PresentationFormat>
  <Paragraphs>178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DataBase Management System Lab (4CS4-22)  Experiment No. -4 17-5-2022(Tuesday) Topic to be covered :   Aggregate Functions in SQL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DataBase Management System Lab (4CS4-22)  Experiment No. -4 17-5-2021(Monday) Topic to be covered :   Aggregate Functions in SQL     </dc:title>
  <dc:creator>admin</dc:creator>
  <cp:lastModifiedBy>admin</cp:lastModifiedBy>
  <cp:revision>19</cp:revision>
  <dcterms:created xsi:type="dcterms:W3CDTF">2021-05-17T01:39:48Z</dcterms:created>
  <dcterms:modified xsi:type="dcterms:W3CDTF">2022-05-17T04:55:48Z</dcterms:modified>
</cp:coreProperties>
</file>