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</a:t>
            </a:r>
            <a:r>
              <a:rPr lang="en-US" dirty="0" smtClean="0"/>
              <a:t> Management System Lab (4CS4-22)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Experiment No. -5</a:t>
            </a:r>
            <a:br>
              <a:rPr lang="en-US" dirty="0" smtClean="0"/>
            </a:br>
            <a:r>
              <a:rPr lang="en-US" dirty="0" smtClean="0"/>
              <a:t>17</a:t>
            </a:r>
            <a:r>
              <a:rPr lang="en-US" dirty="0" smtClean="0"/>
              <a:t>-5-2021(Tuesday)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 to be covered :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SET Operations Union , Union all, Intersection , Minus</a:t>
            </a: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29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Syntax</a:t>
            </a: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column1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I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column2, ...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 </a:t>
            </a:r>
            <a:r>
              <a:rPr lang="en-I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condition1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AND </a:t>
            </a:r>
            <a:r>
              <a:rPr lang="en-I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condition2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AND </a:t>
            </a:r>
            <a:r>
              <a:rPr lang="en-I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condition3 ...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19288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 Syntax</a:t>
            </a: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 column1, column2, ...</a:t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 condition1 OR condition2 OR condition3 ...;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39290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Syntax</a:t>
            </a: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 column1, column2, ...</a:t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 NOT condition;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4" y="214290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Country='Germany' AND City='Berlin';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4" y="1285860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City='Berlin' OR City='</a:t>
            </a:r>
            <a:r>
              <a:rPr lang="en-IN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München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314" y="2428868"/>
            <a:ext cx="9001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NOT Country='Germany';</a:t>
            </a:r>
          </a:p>
          <a:p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2" y="3728869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Country='Germany' AND (City='Berlin' OR City='</a:t>
            </a:r>
            <a:r>
              <a:rPr lang="en-IN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München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');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84" y="5000636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NOT Country='Germany' AND NOT Country='USA';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8643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supports few Set operations which can be performed on the table data. </a:t>
            </a:r>
          </a:p>
          <a:p>
            <a:pPr algn="just"/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will cover 4 different types of SET operations:</a:t>
            </a:r>
          </a:p>
          <a:p>
            <a:pPr algn="just"/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INTERSECT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MINUS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43248"/>
            <a:ext cx="90011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Operation</a:t>
            </a:r>
          </a:p>
          <a:p>
            <a:pPr marL="457200" indent="-457200" algn="just"/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is used to combine the results of two or more SELECT statements. However it will </a:t>
            </a:r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eliminate duplicate rows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its result set. In case of union: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 SELECT statement within UNION must have the same number of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columns must also have similar data types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columns in every SELECT statement must also be in the same order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786454"/>
            <a:ext cx="2762250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38" y="1904998"/>
            <a:ext cx="7696200" cy="423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214290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Syntax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FROM </a:t>
            </a:r>
            <a:r>
              <a:rPr lang="en-IN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table1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FROM </a:t>
            </a:r>
            <a:r>
              <a:rPr lang="en-IN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table2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* FROM First </a:t>
            </a:r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SELECT * FROM Second;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53578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3714752"/>
            <a:ext cx="90011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ALL</a:t>
            </a:r>
          </a:p>
          <a:p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operation is similar to Union. But it also shows the duplicate rows.</a:t>
            </a: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6" y="521495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ALL 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20" y="5715016"/>
            <a:ext cx="6215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 FROM table1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 ALL</a:t>
            </a:r>
            <a:b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 FROM table2;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9" y="0"/>
            <a:ext cx="1928826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643050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* FROM First </a:t>
            </a:r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 ALL 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* FROM Second;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00306"/>
            <a:ext cx="5072098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578645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Note: The column names in the result-set are usually equal to the column names in the first SELECT statement.</a:t>
            </a:r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5728"/>
            <a:ext cx="87154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INTERSECT</a:t>
            </a:r>
          </a:p>
          <a:p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Intersect operation is used to combine two SELECT statements, but it only returns the records which are common from both SELECT statements. In case of 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Intersect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the number of columns and </a:t>
            </a:r>
            <a:r>
              <a:rPr lang="en-I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datatype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must be same.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 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does not support INTERSECT operator.</a:t>
            </a:r>
          </a:p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928934"/>
            <a:ext cx="28575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44" y="5214950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* FROM First </a:t>
            </a:r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INTERSECT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SELECT * FROM Second;</a:t>
            </a:r>
            <a:endParaRPr lang="en-IN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66"/>
            <a:ext cx="347662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2571744"/>
            <a:ext cx="8643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MINUS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Minus operation combines results of two SELECT statements and return only those in the final result, which belongs to the first set of the result.</a:t>
            </a:r>
          </a:p>
          <a:p>
            <a:endParaRPr lang="en-IN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357694"/>
            <a:ext cx="29051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* FROM First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MINUS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SELECT * FROM Second;</a:t>
            </a:r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5860"/>
            <a:ext cx="3667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35756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: Minus operation not applicable in MS SQL server</a:t>
            </a:r>
            <a:endParaRPr lang="en-IN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42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SQL AND, OR and NOT Operators</a:t>
            </a:r>
          </a:p>
          <a:p>
            <a:endParaRPr lang="en-IN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 WHERE clause can be combined with AND, OR, and NOT operators.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 AND 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OR operators are used to filter records based on more than one condition: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 AND operator displays a record if all the conditions separated by AND are TRUE.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 OR operator displays a record if any of the conditions separated by OR is TRUE.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 NOT operator displays a record if the condition(s) is NOT TRUE.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153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DataBase Management System Lab (4CS4-22)  Experiment No. -5 17-5-2021(Tuesday) Topic to be covered :   SET Operations Union , Union all, Intersection , Minus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DataBase Management System Lab (4CS4-22)  Experiment No. -4 17-5-2021(Monday) Topic to be covered :   Aggregate Functions in SQL     </dc:title>
  <dc:creator>admin</dc:creator>
  <cp:lastModifiedBy>admin</cp:lastModifiedBy>
  <cp:revision>28</cp:revision>
  <dcterms:created xsi:type="dcterms:W3CDTF">2021-05-17T01:39:48Z</dcterms:created>
  <dcterms:modified xsi:type="dcterms:W3CDTF">2022-05-17T04:56:18Z</dcterms:modified>
</cp:coreProperties>
</file>