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08" r:id="rId2"/>
    <p:sldMasterId id="2147483672" r:id="rId3"/>
  </p:sldMasterIdLst>
  <p:notesMasterIdLst>
    <p:notesMasterId r:id="rId15"/>
  </p:notesMasterIdLst>
  <p:sldIdLst>
    <p:sldId id="263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4" r:id="rId13"/>
    <p:sldId id="266" r:id="rId1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7FEC4-D7D6-70A1-8FF9-21B12226FCB3}" v="430" dt="2023-09-20T10:38:17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u Kumar" userId="S::2020pietcsishu80@poornima.ac.in::b923b9c2-396e-4d14-9bd9-8638dbe708c2" providerId="AD" clId="Web-{D507FEC4-D7D6-70A1-8FF9-21B12226FCB3}"/>
    <pc:docChg chg="addSld modSld sldOrd addMainMaster">
      <pc:chgData name="Ishu Kumar" userId="S::2020pietcsishu80@poornima.ac.in::b923b9c2-396e-4d14-9bd9-8638dbe708c2" providerId="AD" clId="Web-{D507FEC4-D7D6-70A1-8FF9-21B12226FCB3}" dt="2023-09-20T10:38:17.682" v="416" actId="1076"/>
      <pc:docMkLst>
        <pc:docMk/>
      </pc:docMkLst>
      <pc:sldChg chg="addSp delSp modSp">
        <pc:chgData name="Ishu Kumar" userId="S::2020pietcsishu80@poornima.ac.in::b923b9c2-396e-4d14-9bd9-8638dbe708c2" providerId="AD" clId="Web-{D507FEC4-D7D6-70A1-8FF9-21B12226FCB3}" dt="2023-09-19T13:44:06.037" v="87" actId="20577"/>
        <pc:sldMkLst>
          <pc:docMk/>
          <pc:sldMk cId="0" sldId="256"/>
        </pc:sldMkLst>
        <pc:spChg chg="mod">
          <ac:chgData name="Ishu Kumar" userId="S::2020pietcsishu80@poornima.ac.in::b923b9c2-396e-4d14-9bd9-8638dbe708c2" providerId="AD" clId="Web-{D507FEC4-D7D6-70A1-8FF9-21B12226FCB3}" dt="2023-09-19T13:44:06.037" v="87" actId="20577"/>
          <ac:spMkLst>
            <pc:docMk/>
            <pc:sldMk cId="0" sldId="256"/>
            <ac:spMk id="4" creationId="{00000000-0000-0000-0000-000000000000}"/>
          </ac:spMkLst>
        </pc:spChg>
        <pc:spChg chg="add del mod">
          <ac:chgData name="Ishu Kumar" userId="S::2020pietcsishu80@poornima.ac.in::b923b9c2-396e-4d14-9bd9-8638dbe708c2" providerId="AD" clId="Web-{D507FEC4-D7D6-70A1-8FF9-21B12226FCB3}" dt="2023-09-19T13:41:08.970" v="64"/>
          <ac:spMkLst>
            <pc:docMk/>
            <pc:sldMk cId="0" sldId="256"/>
            <ac:spMk id="7" creationId="{B3113780-D831-A738-EA84-A0CE42D107C9}"/>
          </ac:spMkLst>
        </pc:spChg>
        <pc:spChg chg="add del mod">
          <ac:chgData name="Ishu Kumar" userId="S::2020pietcsishu80@poornima.ac.in::b923b9c2-396e-4d14-9bd9-8638dbe708c2" providerId="AD" clId="Web-{D507FEC4-D7D6-70A1-8FF9-21B12226FCB3}" dt="2023-09-19T13:39:40.139" v="53"/>
          <ac:spMkLst>
            <pc:docMk/>
            <pc:sldMk cId="0" sldId="256"/>
            <ac:spMk id="8" creationId="{2B433B99-1A28-6824-293B-32BF9FCD8C93}"/>
          </ac:spMkLst>
        </pc:spChg>
        <pc:spChg chg="add">
          <ac:chgData name="Ishu Kumar" userId="S::2020pietcsishu80@poornima.ac.in::b923b9c2-396e-4d14-9bd9-8638dbe708c2" providerId="AD" clId="Web-{D507FEC4-D7D6-70A1-8FF9-21B12226FCB3}" dt="2023-09-19T13:39:34.530" v="52"/>
          <ac:spMkLst>
            <pc:docMk/>
            <pc:sldMk cId="0" sldId="256"/>
            <ac:spMk id="9" creationId="{BEEF70E0-5CD2-FB46-6FD1-70886B8B4F5F}"/>
          </ac:spMkLst>
        </pc:spChg>
        <pc:spChg chg="add mod">
          <ac:chgData name="Ishu Kumar" userId="S::2020pietcsishu80@poornima.ac.in::b923b9c2-396e-4d14-9bd9-8638dbe708c2" providerId="AD" clId="Web-{D507FEC4-D7D6-70A1-8FF9-21B12226FCB3}" dt="2023-09-19T13:41:01.126" v="63" actId="20577"/>
          <ac:spMkLst>
            <pc:docMk/>
            <pc:sldMk cId="0" sldId="256"/>
            <ac:spMk id="10" creationId="{1673641B-C2B6-7D0C-556C-78A04EC1210C}"/>
          </ac:spMkLst>
        </pc:spChg>
        <pc:picChg chg="mod">
          <ac:chgData name="Ishu Kumar" userId="S::2020pietcsishu80@poornima.ac.in::b923b9c2-396e-4d14-9bd9-8638dbe708c2" providerId="AD" clId="Web-{D507FEC4-D7D6-70A1-8FF9-21B12226FCB3}" dt="2023-09-19T13:41:44.924" v="68" actId="14100"/>
          <ac:picMkLst>
            <pc:docMk/>
            <pc:sldMk cId="0" sldId="256"/>
            <ac:picMk id="5" creationId="{00000000-0000-0000-0000-000000000000}"/>
          </ac:picMkLst>
        </pc:picChg>
        <pc:picChg chg="del">
          <ac:chgData name="Ishu Kumar" userId="S::2020pietcsishu80@poornima.ac.in::b923b9c2-396e-4d14-9bd9-8638dbe708c2" providerId="AD" clId="Web-{D507FEC4-D7D6-70A1-8FF9-21B12226FCB3}" dt="2023-09-19T13:34:10.036" v="4"/>
          <ac:picMkLst>
            <pc:docMk/>
            <pc:sldMk cId="0" sldId="256"/>
            <ac:picMk id="6" creationId="{00000000-0000-0000-0000-000000000000}"/>
          </ac:picMkLst>
        </pc:picChg>
      </pc:sldChg>
      <pc:sldChg chg="delSp modSp">
        <pc:chgData name="Ishu Kumar" userId="S::2020pietcsishu80@poornima.ac.in::b923b9c2-396e-4d14-9bd9-8638dbe708c2" providerId="AD" clId="Web-{D507FEC4-D7D6-70A1-8FF9-21B12226FCB3}" dt="2023-09-19T13:49:15.343" v="152" actId="20577"/>
        <pc:sldMkLst>
          <pc:docMk/>
          <pc:sldMk cId="0" sldId="257"/>
        </pc:sldMkLst>
        <pc:spChg chg="mod">
          <ac:chgData name="Ishu Kumar" userId="S::2020pietcsishu80@poornima.ac.in::b923b9c2-396e-4d14-9bd9-8638dbe708c2" providerId="AD" clId="Web-{D507FEC4-D7D6-70A1-8FF9-21B12226FCB3}" dt="2023-09-19T13:44:55.617" v="95" actId="1076"/>
          <ac:spMkLst>
            <pc:docMk/>
            <pc:sldMk cId="0" sldId="257"/>
            <ac:spMk id="3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19T13:44:32.225" v="92" actId="20577"/>
          <ac:spMkLst>
            <pc:docMk/>
            <pc:sldMk cId="0" sldId="257"/>
            <ac:spMk id="4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19T13:48:32.013" v="145" actId="20577"/>
          <ac:spMkLst>
            <pc:docMk/>
            <pc:sldMk cId="0" sldId="257"/>
            <ac:spMk id="7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19T13:47:07.417" v="119" actId="20577"/>
          <ac:spMkLst>
            <pc:docMk/>
            <pc:sldMk cId="0" sldId="257"/>
            <ac:spMk id="8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19T13:49:04.124" v="149" actId="20577"/>
          <ac:spMkLst>
            <pc:docMk/>
            <pc:sldMk cId="0" sldId="257"/>
            <ac:spMk id="11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19T13:47:02.198" v="118" actId="20577"/>
          <ac:spMkLst>
            <pc:docMk/>
            <pc:sldMk cId="0" sldId="257"/>
            <ac:spMk id="12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19T13:44:40.991" v="93" actId="1076"/>
          <ac:spMkLst>
            <pc:docMk/>
            <pc:sldMk cId="0" sldId="257"/>
            <ac:spMk id="13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19T13:44:48.882" v="94" actId="1076"/>
          <ac:spMkLst>
            <pc:docMk/>
            <pc:sldMk cId="0" sldId="257"/>
            <ac:spMk id="14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19T13:49:15.343" v="152" actId="20577"/>
          <ac:spMkLst>
            <pc:docMk/>
            <pc:sldMk cId="0" sldId="257"/>
            <ac:spMk id="15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19T13:48:19.700" v="142" actId="20577"/>
          <ac:spMkLst>
            <pc:docMk/>
            <pc:sldMk cId="0" sldId="257"/>
            <ac:spMk id="16" creationId="{00000000-0000-0000-0000-000000000000}"/>
          </ac:spMkLst>
        </pc:spChg>
        <pc:picChg chg="del">
          <ac:chgData name="Ishu Kumar" userId="S::2020pietcsishu80@poornima.ac.in::b923b9c2-396e-4d14-9bd9-8638dbe708c2" providerId="AD" clId="Web-{D507FEC4-D7D6-70A1-8FF9-21B12226FCB3}" dt="2023-09-19T13:41:56.221" v="70"/>
          <ac:picMkLst>
            <pc:docMk/>
            <pc:sldMk cId="0" sldId="257"/>
            <ac:picMk id="17" creationId="{00000000-0000-0000-0000-000000000000}"/>
          </ac:picMkLst>
        </pc:picChg>
        <pc:picChg chg="del">
          <ac:chgData name="Ishu Kumar" userId="S::2020pietcsishu80@poornima.ac.in::b923b9c2-396e-4d14-9bd9-8638dbe708c2" providerId="AD" clId="Web-{D507FEC4-D7D6-70A1-8FF9-21B12226FCB3}" dt="2023-09-19T13:41:53.471" v="69"/>
          <ac:picMkLst>
            <pc:docMk/>
            <pc:sldMk cId="0" sldId="257"/>
            <ac:picMk id="18" creationId="{00000000-0000-0000-0000-000000000000}"/>
          </ac:picMkLst>
        </pc:picChg>
      </pc:sldChg>
      <pc:sldChg chg="delSp modSp">
        <pc:chgData name="Ishu Kumar" userId="S::2020pietcsishu80@poornima.ac.in::b923b9c2-396e-4d14-9bd9-8638dbe708c2" providerId="AD" clId="Web-{D507FEC4-D7D6-70A1-8FF9-21B12226FCB3}" dt="2023-09-19T13:52:25.004" v="191" actId="20577"/>
        <pc:sldMkLst>
          <pc:docMk/>
          <pc:sldMk cId="0" sldId="258"/>
        </pc:sldMkLst>
        <pc:spChg chg="mod">
          <ac:chgData name="Ishu Kumar" userId="S::2020pietcsishu80@poornima.ac.in::b923b9c2-396e-4d14-9bd9-8638dbe708c2" providerId="AD" clId="Web-{D507FEC4-D7D6-70A1-8FF9-21B12226FCB3}" dt="2023-09-19T13:49:55.109" v="160"/>
          <ac:spMkLst>
            <pc:docMk/>
            <pc:sldMk cId="0" sldId="258"/>
            <ac:spMk id="4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19T13:52:25.004" v="191" actId="20577"/>
          <ac:spMkLst>
            <pc:docMk/>
            <pc:sldMk cId="0" sldId="258"/>
            <ac:spMk id="6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19T13:52:22.332" v="190" actId="20577"/>
          <ac:spMkLst>
            <pc:docMk/>
            <pc:sldMk cId="0" sldId="258"/>
            <ac:spMk id="7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19T13:50:23.532" v="169" actId="20577"/>
          <ac:spMkLst>
            <pc:docMk/>
            <pc:sldMk cId="0" sldId="258"/>
            <ac:spMk id="9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19T13:51:04.721" v="177" actId="20577"/>
          <ac:spMkLst>
            <pc:docMk/>
            <pc:sldMk cId="0" sldId="258"/>
            <ac:spMk id="10" creationId="{00000000-0000-0000-0000-000000000000}"/>
          </ac:spMkLst>
        </pc:spChg>
        <pc:picChg chg="mod">
          <ac:chgData name="Ishu Kumar" userId="S::2020pietcsishu80@poornima.ac.in::b923b9c2-396e-4d14-9bd9-8638dbe708c2" providerId="AD" clId="Web-{D507FEC4-D7D6-70A1-8FF9-21B12226FCB3}" dt="2023-09-19T13:50:35.048" v="170" actId="1076"/>
          <ac:picMkLst>
            <pc:docMk/>
            <pc:sldMk cId="0" sldId="258"/>
            <ac:picMk id="5" creationId="{00000000-0000-0000-0000-000000000000}"/>
          </ac:picMkLst>
        </pc:picChg>
        <pc:picChg chg="mod">
          <ac:chgData name="Ishu Kumar" userId="S::2020pietcsishu80@poornima.ac.in::b923b9c2-396e-4d14-9bd9-8638dbe708c2" providerId="AD" clId="Web-{D507FEC4-D7D6-70A1-8FF9-21B12226FCB3}" dt="2023-09-19T13:50:38.251" v="171" actId="1076"/>
          <ac:picMkLst>
            <pc:docMk/>
            <pc:sldMk cId="0" sldId="258"/>
            <ac:picMk id="8" creationId="{00000000-0000-0000-0000-000000000000}"/>
          </ac:picMkLst>
        </pc:picChg>
        <pc:picChg chg="del">
          <ac:chgData name="Ishu Kumar" userId="S::2020pietcsishu80@poornima.ac.in::b923b9c2-396e-4d14-9bd9-8638dbe708c2" providerId="AD" clId="Web-{D507FEC4-D7D6-70A1-8FF9-21B12226FCB3}" dt="2023-09-19T13:49:22.827" v="153"/>
          <ac:picMkLst>
            <pc:docMk/>
            <pc:sldMk cId="0" sldId="258"/>
            <ac:picMk id="11" creationId="{00000000-0000-0000-0000-000000000000}"/>
          </ac:picMkLst>
        </pc:picChg>
      </pc:sldChg>
      <pc:sldChg chg="delSp modSp">
        <pc:chgData name="Ishu Kumar" userId="S::2020pietcsishu80@poornima.ac.in::b923b9c2-396e-4d14-9bd9-8638dbe708c2" providerId="AD" clId="Web-{D507FEC4-D7D6-70A1-8FF9-21B12226FCB3}" dt="2023-09-19T13:56:14.589" v="235" actId="1076"/>
        <pc:sldMkLst>
          <pc:docMk/>
          <pc:sldMk cId="0" sldId="259"/>
        </pc:sldMkLst>
        <pc:spChg chg="mod">
          <ac:chgData name="Ishu Kumar" userId="S::2020pietcsishu80@poornima.ac.in::b923b9c2-396e-4d14-9bd9-8638dbe708c2" providerId="AD" clId="Web-{D507FEC4-D7D6-70A1-8FF9-21B12226FCB3}" dt="2023-09-19T13:56:14.589" v="235" actId="1076"/>
          <ac:spMkLst>
            <pc:docMk/>
            <pc:sldMk cId="0" sldId="259"/>
            <ac:spMk id="4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19T13:55:29.572" v="227" actId="1076"/>
          <ac:spMkLst>
            <pc:docMk/>
            <pc:sldMk cId="0" sldId="259"/>
            <ac:spMk id="5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19T13:51:39.722" v="185" actId="20577"/>
          <ac:spMkLst>
            <pc:docMk/>
            <pc:sldMk cId="0" sldId="259"/>
            <ac:spMk id="6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19T13:55:02.087" v="224" actId="20577"/>
          <ac:spMkLst>
            <pc:docMk/>
            <pc:sldMk cId="0" sldId="259"/>
            <ac:spMk id="7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19T13:51:21.799" v="180" actId="14100"/>
          <ac:spMkLst>
            <pc:docMk/>
            <pc:sldMk cId="0" sldId="259"/>
            <ac:spMk id="8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19T13:53:54.616" v="207" actId="20577"/>
          <ac:spMkLst>
            <pc:docMk/>
            <pc:sldMk cId="0" sldId="259"/>
            <ac:spMk id="9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19T13:54:48.555" v="222" actId="20577"/>
          <ac:spMkLst>
            <pc:docMk/>
            <pc:sldMk cId="0" sldId="259"/>
            <ac:spMk id="10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19T13:51:17.362" v="179" actId="14100"/>
          <ac:spMkLst>
            <pc:docMk/>
            <pc:sldMk cId="0" sldId="259"/>
            <ac:spMk id="11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19T13:54:10.288" v="211" actId="20577"/>
          <ac:spMkLst>
            <pc:docMk/>
            <pc:sldMk cId="0" sldId="259"/>
            <ac:spMk id="12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19T13:55:13.353" v="226" actId="20577"/>
          <ac:spMkLst>
            <pc:docMk/>
            <pc:sldMk cId="0" sldId="259"/>
            <ac:spMk id="13" creationId="{00000000-0000-0000-0000-000000000000}"/>
          </ac:spMkLst>
        </pc:spChg>
        <pc:picChg chg="del">
          <ac:chgData name="Ishu Kumar" userId="S::2020pietcsishu80@poornima.ac.in::b923b9c2-396e-4d14-9bd9-8638dbe708c2" providerId="AD" clId="Web-{D507FEC4-D7D6-70A1-8FF9-21B12226FCB3}" dt="2023-09-19T13:51:13.252" v="178"/>
          <ac:picMkLst>
            <pc:docMk/>
            <pc:sldMk cId="0" sldId="259"/>
            <ac:picMk id="14" creationId="{00000000-0000-0000-0000-000000000000}"/>
          </ac:picMkLst>
        </pc:picChg>
      </pc:sldChg>
      <pc:sldChg chg="delSp modSp">
        <pc:chgData name="Ishu Kumar" userId="S::2020pietcsishu80@poornima.ac.in::b923b9c2-396e-4d14-9bd9-8638dbe708c2" providerId="AD" clId="Web-{D507FEC4-D7D6-70A1-8FF9-21B12226FCB3}" dt="2023-09-19T14:01:34.347" v="305" actId="14100"/>
        <pc:sldMkLst>
          <pc:docMk/>
          <pc:sldMk cId="0" sldId="260"/>
        </pc:sldMkLst>
        <pc:spChg chg="mod">
          <ac:chgData name="Ishu Kumar" userId="S::2020pietcsishu80@poornima.ac.in::b923b9c2-396e-4d14-9bd9-8638dbe708c2" providerId="AD" clId="Web-{D507FEC4-D7D6-70A1-8FF9-21B12226FCB3}" dt="2023-09-19T14:00:22.111" v="288" actId="1076"/>
          <ac:spMkLst>
            <pc:docMk/>
            <pc:sldMk cId="0" sldId="260"/>
            <ac:spMk id="4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19T14:00:35.424" v="292" actId="1076"/>
          <ac:spMkLst>
            <pc:docMk/>
            <pc:sldMk cId="0" sldId="260"/>
            <ac:spMk id="6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19T14:01:21.800" v="302" actId="20577"/>
          <ac:spMkLst>
            <pc:docMk/>
            <pc:sldMk cId="0" sldId="260"/>
            <ac:spMk id="7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19T14:00:46.706" v="294" actId="1076"/>
          <ac:spMkLst>
            <pc:docMk/>
            <pc:sldMk cId="0" sldId="260"/>
            <ac:spMk id="9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19T14:01:25.910" v="303" actId="20577"/>
          <ac:spMkLst>
            <pc:docMk/>
            <pc:sldMk cId="0" sldId="260"/>
            <ac:spMk id="10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19T14:00:52.815" v="295" actId="1076"/>
          <ac:spMkLst>
            <pc:docMk/>
            <pc:sldMk cId="0" sldId="260"/>
            <ac:spMk id="12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19T14:01:34.347" v="305" actId="14100"/>
          <ac:spMkLst>
            <pc:docMk/>
            <pc:sldMk cId="0" sldId="260"/>
            <ac:spMk id="13" creationId="{00000000-0000-0000-0000-000000000000}"/>
          </ac:spMkLst>
        </pc:spChg>
        <pc:picChg chg="mod">
          <ac:chgData name="Ishu Kumar" userId="S::2020pietcsishu80@poornima.ac.in::b923b9c2-396e-4d14-9bd9-8638dbe708c2" providerId="AD" clId="Web-{D507FEC4-D7D6-70A1-8FF9-21B12226FCB3}" dt="2023-09-19T14:00:25.127" v="289" actId="1076"/>
          <ac:picMkLst>
            <pc:docMk/>
            <pc:sldMk cId="0" sldId="260"/>
            <ac:picMk id="5" creationId="{00000000-0000-0000-0000-000000000000}"/>
          </ac:picMkLst>
        </pc:picChg>
        <pc:picChg chg="mod">
          <ac:chgData name="Ishu Kumar" userId="S::2020pietcsishu80@poornima.ac.in::b923b9c2-396e-4d14-9bd9-8638dbe708c2" providerId="AD" clId="Web-{D507FEC4-D7D6-70A1-8FF9-21B12226FCB3}" dt="2023-09-19T14:00:27.642" v="290" actId="1076"/>
          <ac:picMkLst>
            <pc:docMk/>
            <pc:sldMk cId="0" sldId="260"/>
            <ac:picMk id="8" creationId="{00000000-0000-0000-0000-000000000000}"/>
          </ac:picMkLst>
        </pc:picChg>
        <pc:picChg chg="mod">
          <ac:chgData name="Ishu Kumar" userId="S::2020pietcsishu80@poornima.ac.in::b923b9c2-396e-4d14-9bd9-8638dbe708c2" providerId="AD" clId="Web-{D507FEC4-D7D6-70A1-8FF9-21B12226FCB3}" dt="2023-09-19T14:00:31.752" v="291" actId="1076"/>
          <ac:picMkLst>
            <pc:docMk/>
            <pc:sldMk cId="0" sldId="260"/>
            <ac:picMk id="11" creationId="{00000000-0000-0000-0000-000000000000}"/>
          </ac:picMkLst>
        </pc:picChg>
        <pc:picChg chg="del">
          <ac:chgData name="Ishu Kumar" userId="S::2020pietcsishu80@poornima.ac.in::b923b9c2-396e-4d14-9bd9-8638dbe708c2" providerId="AD" clId="Web-{D507FEC4-D7D6-70A1-8FF9-21B12226FCB3}" dt="2023-09-19T13:58:06.717" v="260"/>
          <ac:picMkLst>
            <pc:docMk/>
            <pc:sldMk cId="0" sldId="260"/>
            <ac:picMk id="14" creationId="{00000000-0000-0000-0000-000000000000}"/>
          </ac:picMkLst>
        </pc:picChg>
      </pc:sldChg>
      <pc:sldChg chg="delSp modSp">
        <pc:chgData name="Ishu Kumar" userId="S::2020pietcsishu80@poornima.ac.in::b923b9c2-396e-4d14-9bd9-8638dbe708c2" providerId="AD" clId="Web-{D507FEC4-D7D6-70A1-8FF9-21B12226FCB3}" dt="2023-09-20T10:34:31.549" v="373" actId="20577"/>
        <pc:sldMkLst>
          <pc:docMk/>
          <pc:sldMk cId="0" sldId="261"/>
        </pc:sldMkLst>
        <pc:spChg chg="mod">
          <ac:chgData name="Ishu Kumar" userId="S::2020pietcsishu80@poornima.ac.in::b923b9c2-396e-4d14-9bd9-8638dbe708c2" providerId="AD" clId="Web-{D507FEC4-D7D6-70A1-8FF9-21B12226FCB3}" dt="2023-09-19T14:02:13.911" v="315"/>
          <ac:spMkLst>
            <pc:docMk/>
            <pc:sldMk cId="0" sldId="261"/>
            <ac:spMk id="4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19T14:02:31.037" v="320"/>
          <ac:spMkLst>
            <pc:docMk/>
            <pc:sldMk cId="0" sldId="261"/>
            <ac:spMk id="9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20T10:33:12.437" v="352" actId="20577"/>
          <ac:spMkLst>
            <pc:docMk/>
            <pc:sldMk cId="0" sldId="261"/>
            <ac:spMk id="10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20T10:31:04.619" v="324"/>
          <ac:spMkLst>
            <pc:docMk/>
            <pc:sldMk cId="0" sldId="261"/>
            <ac:spMk id="14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20T10:34:22.658" v="371" actId="14100"/>
          <ac:spMkLst>
            <pc:docMk/>
            <pc:sldMk cId="0" sldId="261"/>
            <ac:spMk id="15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20T10:32:02.137" v="334" actId="20577"/>
          <ac:spMkLst>
            <pc:docMk/>
            <pc:sldMk cId="0" sldId="261"/>
            <ac:spMk id="19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20T10:34:31.549" v="373" actId="20577"/>
          <ac:spMkLst>
            <pc:docMk/>
            <pc:sldMk cId="0" sldId="261"/>
            <ac:spMk id="20" creationId="{00000000-0000-0000-0000-000000000000}"/>
          </ac:spMkLst>
        </pc:spChg>
        <pc:picChg chg="del">
          <ac:chgData name="Ishu Kumar" userId="S::2020pietcsishu80@poornima.ac.in::b923b9c2-396e-4d14-9bd9-8638dbe708c2" providerId="AD" clId="Web-{D507FEC4-D7D6-70A1-8FF9-21B12226FCB3}" dt="2023-09-19T14:01:48.535" v="306"/>
          <ac:picMkLst>
            <pc:docMk/>
            <pc:sldMk cId="0" sldId="261"/>
            <ac:picMk id="21" creationId="{00000000-0000-0000-0000-000000000000}"/>
          </ac:picMkLst>
        </pc:picChg>
      </pc:sldChg>
      <pc:sldChg chg="delSp modSp">
        <pc:chgData name="Ishu Kumar" userId="S::2020pietcsishu80@poornima.ac.in::b923b9c2-396e-4d14-9bd9-8638dbe708c2" providerId="AD" clId="Web-{D507FEC4-D7D6-70A1-8FF9-21B12226FCB3}" dt="2023-09-20T10:36:10.287" v="394" actId="20577"/>
        <pc:sldMkLst>
          <pc:docMk/>
          <pc:sldMk cId="0" sldId="262"/>
        </pc:sldMkLst>
        <pc:spChg chg="mod">
          <ac:chgData name="Ishu Kumar" userId="S::2020pietcsishu80@poornima.ac.in::b923b9c2-396e-4d14-9bd9-8638dbe708c2" providerId="AD" clId="Web-{D507FEC4-D7D6-70A1-8FF9-21B12226FCB3}" dt="2023-09-20T10:32:42.982" v="347"/>
          <ac:spMkLst>
            <pc:docMk/>
            <pc:sldMk cId="0" sldId="262"/>
            <ac:spMk id="4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20T10:32:59.311" v="351" actId="20577"/>
          <ac:spMkLst>
            <pc:docMk/>
            <pc:sldMk cId="0" sldId="262"/>
            <ac:spMk id="5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20T10:35:30.129" v="386" actId="20577"/>
          <ac:spMkLst>
            <pc:docMk/>
            <pc:sldMk cId="0" sldId="262"/>
            <ac:spMk id="6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20T10:34:53.097" v="377" actId="20577"/>
          <ac:spMkLst>
            <pc:docMk/>
            <pc:sldMk cId="0" sldId="262"/>
            <ac:spMk id="7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20T10:35:51.318" v="390" actId="20577"/>
          <ac:spMkLst>
            <pc:docMk/>
            <pc:sldMk cId="0" sldId="262"/>
            <ac:spMk id="8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20T10:35:03.831" v="381" actId="20577"/>
          <ac:spMkLst>
            <pc:docMk/>
            <pc:sldMk cId="0" sldId="262"/>
            <ac:spMk id="9" creationId="{00000000-0000-0000-0000-000000000000}"/>
          </ac:spMkLst>
        </pc:spChg>
        <pc:spChg chg="mod">
          <ac:chgData name="Ishu Kumar" userId="S::2020pietcsishu80@poornima.ac.in::b923b9c2-396e-4d14-9bd9-8638dbe708c2" providerId="AD" clId="Web-{D507FEC4-D7D6-70A1-8FF9-21B12226FCB3}" dt="2023-09-20T10:36:10.287" v="394" actId="20577"/>
          <ac:spMkLst>
            <pc:docMk/>
            <pc:sldMk cId="0" sldId="262"/>
            <ac:spMk id="10" creationId="{00000000-0000-0000-0000-000000000000}"/>
          </ac:spMkLst>
        </pc:spChg>
        <pc:picChg chg="del">
          <ac:chgData name="Ishu Kumar" userId="S::2020pietcsishu80@poornima.ac.in::b923b9c2-396e-4d14-9bd9-8638dbe708c2" providerId="AD" clId="Web-{D507FEC4-D7D6-70A1-8FF9-21B12226FCB3}" dt="2023-09-20T10:35:16.426" v="382"/>
          <ac:picMkLst>
            <pc:docMk/>
            <pc:sldMk cId="0" sldId="262"/>
            <ac:picMk id="11" creationId="{00000000-0000-0000-0000-000000000000}"/>
          </ac:picMkLst>
        </pc:picChg>
      </pc:sldChg>
      <pc:sldChg chg="add ord">
        <pc:chgData name="Ishu Kumar" userId="S::2020pietcsishu80@poornima.ac.in::b923b9c2-396e-4d14-9bd9-8638dbe708c2" providerId="AD" clId="Web-{D507FEC4-D7D6-70A1-8FF9-21B12226FCB3}" dt="2023-09-19T13:33:39.973" v="1"/>
        <pc:sldMkLst>
          <pc:docMk/>
          <pc:sldMk cId="3738626213" sldId="263"/>
        </pc:sldMkLst>
      </pc:sldChg>
      <pc:sldChg chg="modSp add">
        <pc:chgData name="Ishu Kumar" userId="S::2020pietcsishu80@poornima.ac.in::b923b9c2-396e-4d14-9bd9-8638dbe708c2" providerId="AD" clId="Web-{D507FEC4-D7D6-70A1-8FF9-21B12226FCB3}" dt="2023-09-20T10:38:17.682" v="416" actId="1076"/>
        <pc:sldMkLst>
          <pc:docMk/>
          <pc:sldMk cId="4055357594" sldId="264"/>
        </pc:sldMkLst>
        <pc:spChg chg="mod">
          <ac:chgData name="Ishu Kumar" userId="S::2020pietcsishu80@poornima.ac.in::b923b9c2-396e-4d14-9bd9-8638dbe708c2" providerId="AD" clId="Web-{D507FEC4-D7D6-70A1-8FF9-21B12226FCB3}" dt="2023-09-20T10:38:17.682" v="416" actId="1076"/>
          <ac:spMkLst>
            <pc:docMk/>
            <pc:sldMk cId="4055357594" sldId="264"/>
            <ac:spMk id="130" creationId="{00000000-0000-0000-0000-000000000000}"/>
          </ac:spMkLst>
        </pc:spChg>
      </pc:sldChg>
      <pc:sldChg chg="add">
        <pc:chgData name="Ishu Kumar" userId="S::2020pietcsishu80@poornima.ac.in::b923b9c2-396e-4d14-9bd9-8638dbe708c2" providerId="AD" clId="Web-{D507FEC4-D7D6-70A1-8FF9-21B12226FCB3}" dt="2023-09-20T10:36:49.742" v="396"/>
        <pc:sldMkLst>
          <pc:docMk/>
          <pc:sldMk cId="2253198829" sldId="265"/>
        </pc:sldMkLst>
      </pc:sldChg>
      <pc:sldChg chg="add replId">
        <pc:chgData name="Ishu Kumar" userId="S::2020pietcsishu80@poornima.ac.in::b923b9c2-396e-4d14-9bd9-8638dbe708c2" providerId="AD" clId="Web-{D507FEC4-D7D6-70A1-8FF9-21B12226FCB3}" dt="2023-09-20T10:37:24.993" v="397"/>
        <pc:sldMkLst>
          <pc:docMk/>
          <pc:sldMk cId="27155585" sldId="266"/>
        </pc:sldMkLst>
      </pc:sldChg>
      <pc:sldMasterChg chg="add addSldLayout">
        <pc:chgData name="Ishu Kumar" userId="S::2020pietcsishu80@poornima.ac.in::b923b9c2-396e-4d14-9bd9-8638dbe708c2" providerId="AD" clId="Web-{D507FEC4-D7D6-70A1-8FF9-21B12226FCB3}" dt="2023-09-20T10:36:30.444" v="395"/>
        <pc:sldMasterMkLst>
          <pc:docMk/>
          <pc:sldMasterMk cId="0" sldId="2147483672"/>
        </pc:sldMasterMkLst>
        <pc:sldLayoutChg chg="add">
          <pc:chgData name="Ishu Kumar" userId="S::2020pietcsishu80@poornima.ac.in::b923b9c2-396e-4d14-9bd9-8638dbe708c2" providerId="AD" clId="Web-{D507FEC4-D7D6-70A1-8FF9-21B12226FCB3}" dt="2023-09-20T10:36:30.444" v="395"/>
          <pc:sldLayoutMkLst>
            <pc:docMk/>
            <pc:sldMasterMk cId="0" sldId="2147483672"/>
            <pc:sldLayoutMk cId="0" sldId="2147483673"/>
          </pc:sldLayoutMkLst>
        </pc:sldLayoutChg>
        <pc:sldLayoutChg chg="add">
          <pc:chgData name="Ishu Kumar" userId="S::2020pietcsishu80@poornima.ac.in::b923b9c2-396e-4d14-9bd9-8638dbe708c2" providerId="AD" clId="Web-{D507FEC4-D7D6-70A1-8FF9-21B12226FCB3}" dt="2023-09-20T10:36:30.444" v="395"/>
          <pc:sldLayoutMkLst>
            <pc:docMk/>
            <pc:sldMasterMk cId="0" sldId="2147483672"/>
            <pc:sldLayoutMk cId="0" sldId="2147483674"/>
          </pc:sldLayoutMkLst>
        </pc:sldLayoutChg>
        <pc:sldLayoutChg chg="add">
          <pc:chgData name="Ishu Kumar" userId="S::2020pietcsishu80@poornima.ac.in::b923b9c2-396e-4d14-9bd9-8638dbe708c2" providerId="AD" clId="Web-{D507FEC4-D7D6-70A1-8FF9-21B12226FCB3}" dt="2023-09-20T10:36:30.444" v="395"/>
          <pc:sldLayoutMkLst>
            <pc:docMk/>
            <pc:sldMasterMk cId="0" sldId="2147483672"/>
            <pc:sldLayoutMk cId="0" sldId="2147483675"/>
          </pc:sldLayoutMkLst>
        </pc:sldLayoutChg>
        <pc:sldLayoutChg chg="add">
          <pc:chgData name="Ishu Kumar" userId="S::2020pietcsishu80@poornima.ac.in::b923b9c2-396e-4d14-9bd9-8638dbe708c2" providerId="AD" clId="Web-{D507FEC4-D7D6-70A1-8FF9-21B12226FCB3}" dt="2023-09-20T10:36:30.444" v="395"/>
          <pc:sldLayoutMkLst>
            <pc:docMk/>
            <pc:sldMasterMk cId="0" sldId="2147483672"/>
            <pc:sldLayoutMk cId="0" sldId="2147483676"/>
          </pc:sldLayoutMkLst>
        </pc:sldLayoutChg>
        <pc:sldLayoutChg chg="add">
          <pc:chgData name="Ishu Kumar" userId="S::2020pietcsishu80@poornima.ac.in::b923b9c2-396e-4d14-9bd9-8638dbe708c2" providerId="AD" clId="Web-{D507FEC4-D7D6-70A1-8FF9-21B12226FCB3}" dt="2023-09-20T10:36:30.444" v="395"/>
          <pc:sldLayoutMkLst>
            <pc:docMk/>
            <pc:sldMasterMk cId="0" sldId="2147483672"/>
            <pc:sldLayoutMk cId="0" sldId="2147483677"/>
          </pc:sldLayoutMkLst>
        </pc:sldLayoutChg>
        <pc:sldLayoutChg chg="add">
          <pc:chgData name="Ishu Kumar" userId="S::2020pietcsishu80@poornima.ac.in::b923b9c2-396e-4d14-9bd9-8638dbe708c2" providerId="AD" clId="Web-{D507FEC4-D7D6-70A1-8FF9-21B12226FCB3}" dt="2023-09-20T10:36:30.444" v="395"/>
          <pc:sldLayoutMkLst>
            <pc:docMk/>
            <pc:sldMasterMk cId="0" sldId="2147483672"/>
            <pc:sldLayoutMk cId="0" sldId="2147483678"/>
          </pc:sldLayoutMkLst>
        </pc:sldLayoutChg>
        <pc:sldLayoutChg chg="add">
          <pc:chgData name="Ishu Kumar" userId="S::2020pietcsishu80@poornima.ac.in::b923b9c2-396e-4d14-9bd9-8638dbe708c2" providerId="AD" clId="Web-{D507FEC4-D7D6-70A1-8FF9-21B12226FCB3}" dt="2023-09-20T10:36:30.444" v="395"/>
          <pc:sldLayoutMkLst>
            <pc:docMk/>
            <pc:sldMasterMk cId="0" sldId="2147483672"/>
            <pc:sldLayoutMk cId="0" sldId="2147483679"/>
          </pc:sldLayoutMkLst>
        </pc:sldLayoutChg>
        <pc:sldLayoutChg chg="add">
          <pc:chgData name="Ishu Kumar" userId="S::2020pietcsishu80@poornima.ac.in::b923b9c2-396e-4d14-9bd9-8638dbe708c2" providerId="AD" clId="Web-{D507FEC4-D7D6-70A1-8FF9-21B12226FCB3}" dt="2023-09-20T10:36:30.444" v="395"/>
          <pc:sldLayoutMkLst>
            <pc:docMk/>
            <pc:sldMasterMk cId="0" sldId="2147483672"/>
            <pc:sldLayoutMk cId="0" sldId="2147483680"/>
          </pc:sldLayoutMkLst>
        </pc:sldLayoutChg>
        <pc:sldLayoutChg chg="add">
          <pc:chgData name="Ishu Kumar" userId="S::2020pietcsishu80@poornima.ac.in::b923b9c2-396e-4d14-9bd9-8638dbe708c2" providerId="AD" clId="Web-{D507FEC4-D7D6-70A1-8FF9-21B12226FCB3}" dt="2023-09-20T10:36:30.444" v="395"/>
          <pc:sldLayoutMkLst>
            <pc:docMk/>
            <pc:sldMasterMk cId="0" sldId="2147483672"/>
            <pc:sldLayoutMk cId="0" sldId="2147483681"/>
          </pc:sldLayoutMkLst>
        </pc:sldLayoutChg>
        <pc:sldLayoutChg chg="add">
          <pc:chgData name="Ishu Kumar" userId="S::2020pietcsishu80@poornima.ac.in::b923b9c2-396e-4d14-9bd9-8638dbe708c2" providerId="AD" clId="Web-{D507FEC4-D7D6-70A1-8FF9-21B12226FCB3}" dt="2023-09-20T10:36:30.444" v="395"/>
          <pc:sldLayoutMkLst>
            <pc:docMk/>
            <pc:sldMasterMk cId="0" sldId="2147483672"/>
            <pc:sldLayoutMk cId="0" sldId="2147483682"/>
          </pc:sldLayoutMkLst>
        </pc:sldLayoutChg>
        <pc:sldLayoutChg chg="add">
          <pc:chgData name="Ishu Kumar" userId="S::2020pietcsishu80@poornima.ac.in::b923b9c2-396e-4d14-9bd9-8638dbe708c2" providerId="AD" clId="Web-{D507FEC4-D7D6-70A1-8FF9-21B12226FCB3}" dt="2023-09-20T10:36:30.444" v="395"/>
          <pc:sldLayoutMkLst>
            <pc:docMk/>
            <pc:sldMasterMk cId="0" sldId="2147483672"/>
            <pc:sldLayoutMk cId="0" sldId="2147483683"/>
          </pc:sldLayoutMkLst>
        </pc:sldLayoutChg>
      </pc:sldMasterChg>
      <pc:sldMasterChg chg="add addSldLayout">
        <pc:chgData name="Ishu Kumar" userId="S::2020pietcsishu80@poornima.ac.in::b923b9c2-396e-4d14-9bd9-8638dbe708c2" providerId="AD" clId="Web-{D507FEC4-D7D6-70A1-8FF9-21B12226FCB3}" dt="2023-09-19T13:33:36.551" v="0"/>
        <pc:sldMasterMkLst>
          <pc:docMk/>
          <pc:sldMasterMk cId="0" sldId="2147483708"/>
        </pc:sldMasterMkLst>
        <pc:sldLayoutChg chg="add">
          <pc:chgData name="Ishu Kumar" userId="S::2020pietcsishu80@poornima.ac.in::b923b9c2-396e-4d14-9bd9-8638dbe708c2" providerId="AD" clId="Web-{D507FEC4-D7D6-70A1-8FF9-21B12226FCB3}" dt="2023-09-19T13:33:36.551" v="0"/>
          <pc:sldLayoutMkLst>
            <pc:docMk/>
            <pc:sldMasterMk cId="0" sldId="2147483708"/>
            <pc:sldLayoutMk cId="0" sldId="2147483709"/>
          </pc:sldLayoutMkLst>
        </pc:sldLayoutChg>
        <pc:sldLayoutChg chg="add">
          <pc:chgData name="Ishu Kumar" userId="S::2020pietcsishu80@poornima.ac.in::b923b9c2-396e-4d14-9bd9-8638dbe708c2" providerId="AD" clId="Web-{D507FEC4-D7D6-70A1-8FF9-21B12226FCB3}" dt="2023-09-19T13:33:36.551" v="0"/>
          <pc:sldLayoutMkLst>
            <pc:docMk/>
            <pc:sldMasterMk cId="0" sldId="2147483708"/>
            <pc:sldLayoutMk cId="0" sldId="2147483710"/>
          </pc:sldLayoutMkLst>
        </pc:sldLayoutChg>
        <pc:sldLayoutChg chg="add">
          <pc:chgData name="Ishu Kumar" userId="S::2020pietcsishu80@poornima.ac.in::b923b9c2-396e-4d14-9bd9-8638dbe708c2" providerId="AD" clId="Web-{D507FEC4-D7D6-70A1-8FF9-21B12226FCB3}" dt="2023-09-19T13:33:36.551" v="0"/>
          <pc:sldLayoutMkLst>
            <pc:docMk/>
            <pc:sldMasterMk cId="0" sldId="2147483708"/>
            <pc:sldLayoutMk cId="0" sldId="2147483711"/>
          </pc:sldLayoutMkLst>
        </pc:sldLayoutChg>
        <pc:sldLayoutChg chg="add">
          <pc:chgData name="Ishu Kumar" userId="S::2020pietcsishu80@poornima.ac.in::b923b9c2-396e-4d14-9bd9-8638dbe708c2" providerId="AD" clId="Web-{D507FEC4-D7D6-70A1-8FF9-21B12226FCB3}" dt="2023-09-19T13:33:36.551" v="0"/>
          <pc:sldLayoutMkLst>
            <pc:docMk/>
            <pc:sldMasterMk cId="0" sldId="2147483708"/>
            <pc:sldLayoutMk cId="0" sldId="2147483712"/>
          </pc:sldLayoutMkLst>
        </pc:sldLayoutChg>
        <pc:sldLayoutChg chg="add">
          <pc:chgData name="Ishu Kumar" userId="S::2020pietcsishu80@poornima.ac.in::b923b9c2-396e-4d14-9bd9-8638dbe708c2" providerId="AD" clId="Web-{D507FEC4-D7D6-70A1-8FF9-21B12226FCB3}" dt="2023-09-19T13:33:36.551" v="0"/>
          <pc:sldLayoutMkLst>
            <pc:docMk/>
            <pc:sldMasterMk cId="0" sldId="2147483708"/>
            <pc:sldLayoutMk cId="0" sldId="2147483713"/>
          </pc:sldLayoutMkLst>
        </pc:sldLayoutChg>
        <pc:sldLayoutChg chg="add">
          <pc:chgData name="Ishu Kumar" userId="S::2020pietcsishu80@poornima.ac.in::b923b9c2-396e-4d14-9bd9-8638dbe708c2" providerId="AD" clId="Web-{D507FEC4-D7D6-70A1-8FF9-21B12226FCB3}" dt="2023-09-19T13:33:36.551" v="0"/>
          <pc:sldLayoutMkLst>
            <pc:docMk/>
            <pc:sldMasterMk cId="0" sldId="2147483708"/>
            <pc:sldLayoutMk cId="0" sldId="2147483714"/>
          </pc:sldLayoutMkLst>
        </pc:sldLayoutChg>
        <pc:sldLayoutChg chg="add">
          <pc:chgData name="Ishu Kumar" userId="S::2020pietcsishu80@poornima.ac.in::b923b9c2-396e-4d14-9bd9-8638dbe708c2" providerId="AD" clId="Web-{D507FEC4-D7D6-70A1-8FF9-21B12226FCB3}" dt="2023-09-19T13:33:36.551" v="0"/>
          <pc:sldLayoutMkLst>
            <pc:docMk/>
            <pc:sldMasterMk cId="0" sldId="2147483708"/>
            <pc:sldLayoutMk cId="0" sldId="2147483715"/>
          </pc:sldLayoutMkLst>
        </pc:sldLayoutChg>
        <pc:sldLayoutChg chg="add">
          <pc:chgData name="Ishu Kumar" userId="S::2020pietcsishu80@poornima.ac.in::b923b9c2-396e-4d14-9bd9-8638dbe708c2" providerId="AD" clId="Web-{D507FEC4-D7D6-70A1-8FF9-21B12226FCB3}" dt="2023-09-19T13:33:36.551" v="0"/>
          <pc:sldLayoutMkLst>
            <pc:docMk/>
            <pc:sldMasterMk cId="0" sldId="2147483708"/>
            <pc:sldLayoutMk cId="0" sldId="2147483716"/>
          </pc:sldLayoutMkLst>
        </pc:sldLayoutChg>
        <pc:sldLayoutChg chg="add">
          <pc:chgData name="Ishu Kumar" userId="S::2020pietcsishu80@poornima.ac.in::b923b9c2-396e-4d14-9bd9-8638dbe708c2" providerId="AD" clId="Web-{D507FEC4-D7D6-70A1-8FF9-21B12226FCB3}" dt="2023-09-19T13:33:36.551" v="0"/>
          <pc:sldLayoutMkLst>
            <pc:docMk/>
            <pc:sldMasterMk cId="0" sldId="2147483708"/>
            <pc:sldLayoutMk cId="0" sldId="2147483717"/>
          </pc:sldLayoutMkLst>
        </pc:sldLayoutChg>
        <pc:sldLayoutChg chg="add">
          <pc:chgData name="Ishu Kumar" userId="S::2020pietcsishu80@poornima.ac.in::b923b9c2-396e-4d14-9bd9-8638dbe708c2" providerId="AD" clId="Web-{D507FEC4-D7D6-70A1-8FF9-21B12226FCB3}" dt="2023-09-19T13:33:36.551" v="0"/>
          <pc:sldLayoutMkLst>
            <pc:docMk/>
            <pc:sldMasterMk cId="0" sldId="2147483708"/>
            <pc:sldLayoutMk cId="0" sldId="2147483718"/>
          </pc:sldLayoutMkLst>
        </pc:sldLayoutChg>
        <pc:sldLayoutChg chg="add">
          <pc:chgData name="Ishu Kumar" userId="S::2020pietcsishu80@poornima.ac.in::b923b9c2-396e-4d14-9bd9-8638dbe708c2" providerId="AD" clId="Web-{D507FEC4-D7D6-70A1-8FF9-21B12226FCB3}" dt="2023-09-19T13:33:36.551" v="0"/>
          <pc:sldLayoutMkLst>
            <pc:docMk/>
            <pc:sldMasterMk cId="0" sldId="2147483708"/>
            <pc:sldLayoutMk cId="0" sldId="214748371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A90C1-BB10-4431-8A8F-1F1518215821}" type="datetimeFigureOut"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A742B-CAEB-4715-8C5A-3DCA964335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4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665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0" y="6583680"/>
            <a:ext cx="11704320" cy="822960"/>
          </a:xfrm>
        </p:spPr>
        <p:txBody>
          <a:bodyPr/>
          <a:lstStyle>
            <a:lvl1pPr marL="0" indent="0">
              <a:buFontTx/>
              <a:buNone/>
              <a:defRPr sz="2040"/>
            </a:lvl1pPr>
            <a:lvl2pPr>
              <a:buFontTx/>
              <a:buNone/>
              <a:defRPr sz="1440"/>
            </a:lvl2pPr>
            <a:lvl3pPr>
              <a:buFontTx/>
              <a:buNone/>
              <a:defRPr sz="1200"/>
            </a:lvl3pPr>
            <a:lvl4pPr>
              <a:buFontTx/>
              <a:buNone/>
              <a:defRPr sz="1080"/>
            </a:lvl4pPr>
            <a:lvl5pPr>
              <a:buFontTx/>
              <a:buNone/>
              <a:defRPr sz="108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4630" y="5486400"/>
            <a:ext cx="14630400" cy="10643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120"/>
          </a:p>
        </p:txBody>
      </p:sp>
      <p:sp>
        <p:nvSpPr>
          <p:cNvPr id="9" name="Rectangle 8"/>
          <p:cNvSpPr/>
          <p:nvPr/>
        </p:nvSpPr>
        <p:spPr>
          <a:xfrm>
            <a:off x="-14630" y="5596128"/>
            <a:ext cx="2340864" cy="85587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120"/>
          </a:p>
        </p:txBody>
      </p:sp>
      <p:sp>
        <p:nvSpPr>
          <p:cNvPr id="10" name="Rectangle 9"/>
          <p:cNvSpPr/>
          <p:nvPr/>
        </p:nvSpPr>
        <p:spPr>
          <a:xfrm>
            <a:off x="2472538" y="5585155"/>
            <a:ext cx="12157862" cy="85587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5577840"/>
            <a:ext cx="11704320" cy="822960"/>
          </a:xfrm>
        </p:spPr>
        <p:txBody>
          <a:bodyPr anchor="ctr"/>
          <a:lstStyle>
            <a:lvl1pPr algn="l">
              <a:buNone/>
              <a:defRPr sz="336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2316480" y="0"/>
            <a:ext cx="160934" cy="824057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12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9997440" y="7498081"/>
            <a:ext cx="4267200" cy="438150"/>
          </a:xfrm>
        </p:spPr>
        <p:txBody>
          <a:bodyPr rtlCol="0"/>
          <a:lstStyle/>
          <a:p>
            <a:fld id="{BCD82A72-9C86-4595-9E22-4C27F96FFBA4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5600699"/>
            <a:ext cx="2316480" cy="796294"/>
          </a:xfrm>
        </p:spPr>
        <p:txBody>
          <a:bodyPr rtlCol="0"/>
          <a:lstStyle>
            <a:lvl1pPr>
              <a:defRPr sz="3360"/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560320" y="7497848"/>
            <a:ext cx="7315200" cy="438150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96922" y="0"/>
            <a:ext cx="12133478" cy="548274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84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2A72-9C86-4595-9E22-4C27F96FFBA4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5120" y="731520"/>
            <a:ext cx="3291840" cy="6619876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731520"/>
            <a:ext cx="8900160" cy="6619877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85120" y="7498083"/>
            <a:ext cx="3535680" cy="438150"/>
          </a:xfrm>
        </p:spPr>
        <p:txBody>
          <a:bodyPr/>
          <a:lstStyle/>
          <a:p>
            <a:fld id="{BCD82A72-9C86-4595-9E22-4C27F96FFBA4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1522" y="7497849"/>
            <a:ext cx="8917573" cy="43815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9754109" y="0"/>
            <a:ext cx="512064" cy="82296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3120"/>
          </a:p>
        </p:txBody>
      </p:sp>
      <p:sp>
        <p:nvSpPr>
          <p:cNvPr id="8" name="Rectangle 7"/>
          <p:cNvSpPr/>
          <p:nvPr/>
        </p:nvSpPr>
        <p:spPr>
          <a:xfrm>
            <a:off x="9827261" y="731520"/>
            <a:ext cx="365760" cy="749808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3120"/>
          </a:p>
        </p:txBody>
      </p:sp>
      <p:sp>
        <p:nvSpPr>
          <p:cNvPr id="9" name="Rectangle 8"/>
          <p:cNvSpPr/>
          <p:nvPr/>
        </p:nvSpPr>
        <p:spPr>
          <a:xfrm>
            <a:off x="9827261" y="0"/>
            <a:ext cx="365760" cy="64008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312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9690101" y="124459"/>
            <a:ext cx="640080" cy="391162"/>
          </a:xfrm>
        </p:spPr>
        <p:txBody>
          <a:bodyPr/>
          <a:lstStyle/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7165238"/>
            <a:ext cx="14630400" cy="10643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0" name="Rectangle 9"/>
          <p:cNvSpPr/>
          <p:nvPr/>
        </p:nvSpPr>
        <p:spPr>
          <a:xfrm>
            <a:off x="-14630" y="7263994"/>
            <a:ext cx="3599078" cy="85587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1" name="Rectangle 10"/>
          <p:cNvSpPr/>
          <p:nvPr/>
        </p:nvSpPr>
        <p:spPr>
          <a:xfrm>
            <a:off x="3774643" y="7253021"/>
            <a:ext cx="10855757" cy="85587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779520" y="4846320"/>
            <a:ext cx="10363200" cy="219456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779520" y="7260044"/>
            <a:ext cx="10728960" cy="822960"/>
          </a:xfrm>
        </p:spPr>
        <p:txBody>
          <a:bodyPr anchor="ctr">
            <a:normAutofit/>
          </a:bodyPr>
          <a:lstStyle>
            <a:lvl1pPr marL="0" indent="0" algn="l">
              <a:buNone/>
              <a:defRPr sz="3120">
                <a:solidFill>
                  <a:srgbClr val="FFFFFF"/>
                </a:solidFill>
              </a:defRPr>
            </a:lvl1pPr>
            <a:lvl2pPr marL="548640" indent="0" algn="ctr">
              <a:buNone/>
            </a:lvl2pPr>
            <a:lvl3pPr marL="1097280" indent="0" algn="ctr">
              <a:buNone/>
            </a:lvl3pPr>
            <a:lvl4pPr marL="1645920" indent="0" algn="ctr">
              <a:buNone/>
            </a:lvl4pPr>
            <a:lvl5pPr marL="2194560" indent="0" algn="ctr">
              <a:buNone/>
            </a:lvl5pPr>
            <a:lvl6pPr marL="2743200" indent="0" algn="ctr">
              <a:buNone/>
            </a:lvl6pPr>
            <a:lvl7pPr marL="3291840" indent="0" algn="ctr">
              <a:buNone/>
            </a:lvl7pPr>
            <a:lvl8pPr marL="3840480" indent="0" algn="ctr">
              <a:buNone/>
            </a:lvl8pPr>
            <a:lvl9pPr marL="438912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21920" y="7282439"/>
            <a:ext cx="3291840" cy="822960"/>
          </a:xfrm>
        </p:spPr>
        <p:txBody>
          <a:bodyPr>
            <a:no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336629" y="283846"/>
            <a:ext cx="9387840" cy="438150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801600" y="274320"/>
            <a:ext cx="1341120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237" y="274320"/>
            <a:ext cx="13045440" cy="118872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80237" y="1920240"/>
            <a:ext cx="13045440" cy="53949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3291841"/>
            <a:ext cx="11396981" cy="2007870"/>
          </a:xfrm>
        </p:spPr>
        <p:txBody>
          <a:bodyPr anchor="t"/>
          <a:lstStyle>
            <a:lvl1pPr marL="0" indent="0">
              <a:buNone/>
              <a:defRPr sz="3360">
                <a:solidFill>
                  <a:schemeClr val="tx2"/>
                </a:solidFill>
              </a:defRPr>
            </a:lvl1pPr>
            <a:lvl2pPr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828800"/>
            <a:ext cx="14630400" cy="13716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Rectangle 7"/>
          <p:cNvSpPr/>
          <p:nvPr/>
        </p:nvSpPr>
        <p:spPr>
          <a:xfrm>
            <a:off x="0" y="1920240"/>
            <a:ext cx="2072640" cy="1188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Rectangle 8"/>
          <p:cNvSpPr/>
          <p:nvPr/>
        </p:nvSpPr>
        <p:spPr>
          <a:xfrm>
            <a:off x="2194560" y="1920240"/>
            <a:ext cx="12435840" cy="11887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920240"/>
            <a:ext cx="12192000" cy="1188720"/>
          </a:xfrm>
        </p:spPr>
        <p:txBody>
          <a:bodyPr/>
          <a:lstStyle>
            <a:lvl1pPr algn="l">
              <a:buNone/>
              <a:defRPr sz="528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2103120"/>
            <a:ext cx="2072640" cy="842011"/>
          </a:xfrm>
        </p:spPr>
        <p:txBody>
          <a:bodyPr>
            <a:noAutofit/>
          </a:bodyPr>
          <a:lstStyle>
            <a:lvl1pPr>
              <a:defRPr sz="288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75360" y="1907480"/>
            <a:ext cx="6217920" cy="5486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7751842" y="1907480"/>
            <a:ext cx="6217920" cy="5486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" y="327660"/>
            <a:ext cx="13045440" cy="104394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975360" y="2926080"/>
            <a:ext cx="6217920" cy="429768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7680960" y="2926080"/>
            <a:ext cx="6217920" cy="429768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975360" y="2103120"/>
            <a:ext cx="6217920" cy="768096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7680960" y="2103120"/>
            <a:ext cx="6217920" cy="768096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7498080"/>
            <a:ext cx="853440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7165238"/>
            <a:ext cx="14630400" cy="10643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120"/>
          </a:p>
        </p:txBody>
      </p:sp>
      <p:sp>
        <p:nvSpPr>
          <p:cNvPr id="10" name="Rectangle 9"/>
          <p:cNvSpPr/>
          <p:nvPr/>
        </p:nvSpPr>
        <p:spPr>
          <a:xfrm>
            <a:off x="-14630" y="7263994"/>
            <a:ext cx="3599078" cy="85587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120"/>
          </a:p>
        </p:txBody>
      </p:sp>
      <p:sp>
        <p:nvSpPr>
          <p:cNvPr id="11" name="Rectangle 10"/>
          <p:cNvSpPr/>
          <p:nvPr/>
        </p:nvSpPr>
        <p:spPr>
          <a:xfrm>
            <a:off x="3774643" y="7253021"/>
            <a:ext cx="10855757" cy="85587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12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779520" y="4846320"/>
            <a:ext cx="10363200" cy="219456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779520" y="7260044"/>
            <a:ext cx="10728960" cy="822960"/>
          </a:xfrm>
        </p:spPr>
        <p:txBody>
          <a:bodyPr anchor="ctr">
            <a:normAutofit/>
          </a:bodyPr>
          <a:lstStyle>
            <a:lvl1pPr marL="0" indent="0" algn="l">
              <a:buNone/>
              <a:defRPr sz="3120">
                <a:solidFill>
                  <a:srgbClr val="FFFFFF"/>
                </a:solidFill>
              </a:defRPr>
            </a:lvl1pPr>
            <a:lvl2pPr marL="548640" indent="0" algn="ctr">
              <a:buNone/>
            </a:lvl2pPr>
            <a:lvl3pPr marL="1097280" indent="0" algn="ctr">
              <a:buNone/>
            </a:lvl3pPr>
            <a:lvl4pPr marL="1645920" indent="0" algn="ctr">
              <a:buNone/>
            </a:lvl4pPr>
            <a:lvl5pPr marL="2194560" indent="0" algn="ctr">
              <a:buNone/>
            </a:lvl5pPr>
            <a:lvl6pPr marL="2743200" indent="0" algn="ctr">
              <a:buNone/>
            </a:lvl6pPr>
            <a:lvl7pPr marL="3291840" indent="0" algn="ctr">
              <a:buNone/>
            </a:lvl7pPr>
            <a:lvl8pPr marL="3840480" indent="0" algn="ctr">
              <a:buNone/>
            </a:lvl8pPr>
            <a:lvl9pPr marL="438912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21920" y="7282439"/>
            <a:ext cx="3291840" cy="822960"/>
          </a:xfrm>
        </p:spPr>
        <p:txBody>
          <a:bodyPr>
            <a:no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BCD82A72-9C86-4595-9E22-4C27F96FFBA4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336629" y="283846"/>
            <a:ext cx="9387840" cy="438150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801600" y="274320"/>
            <a:ext cx="1341120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327660"/>
            <a:ext cx="12923520" cy="1043940"/>
          </a:xfrm>
        </p:spPr>
        <p:txBody>
          <a:bodyPr anchor="ctr"/>
          <a:lstStyle>
            <a:lvl1pPr algn="l">
              <a:buNone/>
              <a:defRPr sz="528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75360" y="2103120"/>
            <a:ext cx="2560320" cy="521208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200"/>
              </a:spcAft>
              <a:buNone/>
              <a:defRPr sz="2160"/>
            </a:lvl1pPr>
            <a:lvl2pPr>
              <a:buNone/>
              <a:defRPr sz="1440"/>
            </a:lvl2pPr>
            <a:lvl3pPr>
              <a:buNone/>
              <a:defRPr sz="1200"/>
            </a:lvl3pPr>
            <a:lvl4pPr>
              <a:buNone/>
              <a:defRPr sz="1080"/>
            </a:lvl4pPr>
            <a:lvl5pPr>
              <a:buNone/>
              <a:defRPr sz="108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779520" y="2103120"/>
            <a:ext cx="10241280" cy="53035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0" y="6583680"/>
            <a:ext cx="11704320" cy="822960"/>
          </a:xfrm>
        </p:spPr>
        <p:txBody>
          <a:bodyPr/>
          <a:lstStyle>
            <a:lvl1pPr marL="0" indent="0">
              <a:buFontTx/>
              <a:buNone/>
              <a:defRPr sz="2040"/>
            </a:lvl1pPr>
            <a:lvl2pPr>
              <a:buFontTx/>
              <a:buNone/>
              <a:defRPr sz="1440"/>
            </a:lvl2pPr>
            <a:lvl3pPr>
              <a:buFontTx/>
              <a:buNone/>
              <a:defRPr sz="1200"/>
            </a:lvl3pPr>
            <a:lvl4pPr>
              <a:buFontTx/>
              <a:buNone/>
              <a:defRPr sz="1080"/>
            </a:lvl4pPr>
            <a:lvl5pPr>
              <a:buFontTx/>
              <a:buNone/>
              <a:defRPr sz="108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4630" y="5486400"/>
            <a:ext cx="14630400" cy="10643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Rectangle 8"/>
          <p:cNvSpPr/>
          <p:nvPr/>
        </p:nvSpPr>
        <p:spPr>
          <a:xfrm>
            <a:off x="-14630" y="5596128"/>
            <a:ext cx="2340864" cy="85587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0" name="Rectangle 9"/>
          <p:cNvSpPr/>
          <p:nvPr/>
        </p:nvSpPr>
        <p:spPr>
          <a:xfrm>
            <a:off x="2472538" y="5585155"/>
            <a:ext cx="12157862" cy="85587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5577840"/>
            <a:ext cx="11704320" cy="822960"/>
          </a:xfrm>
        </p:spPr>
        <p:txBody>
          <a:bodyPr anchor="ctr"/>
          <a:lstStyle>
            <a:lvl1pPr algn="l">
              <a:buNone/>
              <a:defRPr sz="336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2316480" y="0"/>
            <a:ext cx="160934" cy="824057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9997440" y="7498081"/>
            <a:ext cx="4267200" cy="438150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5600699"/>
            <a:ext cx="2316480" cy="796294"/>
          </a:xfrm>
        </p:spPr>
        <p:txBody>
          <a:bodyPr rtlCol="0"/>
          <a:lstStyle>
            <a:lvl1pPr>
              <a:defRPr sz="336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560320" y="7497848"/>
            <a:ext cx="7315200" cy="438150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96922" y="0"/>
            <a:ext cx="12133478" cy="548274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84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5120" y="731520"/>
            <a:ext cx="3291840" cy="6619876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731520"/>
            <a:ext cx="8900160" cy="6619877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85120" y="7498083"/>
            <a:ext cx="3535680" cy="4381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1522" y="7497849"/>
            <a:ext cx="8917573" cy="43815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9754109" y="0"/>
            <a:ext cx="512064" cy="82296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Rectangle 7"/>
          <p:cNvSpPr/>
          <p:nvPr/>
        </p:nvSpPr>
        <p:spPr>
          <a:xfrm>
            <a:off x="9827261" y="731520"/>
            <a:ext cx="365760" cy="749808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Rectangle 8"/>
          <p:cNvSpPr/>
          <p:nvPr/>
        </p:nvSpPr>
        <p:spPr>
          <a:xfrm>
            <a:off x="9827261" y="0"/>
            <a:ext cx="365760" cy="64008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9690101" y="124459"/>
            <a:ext cx="640080" cy="39116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237" y="274320"/>
            <a:ext cx="13045440" cy="118872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2A72-9C86-4595-9E22-4C27F96FFBA4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80237" y="1920240"/>
            <a:ext cx="13045440" cy="53949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3291841"/>
            <a:ext cx="11396981" cy="2007870"/>
          </a:xfrm>
        </p:spPr>
        <p:txBody>
          <a:bodyPr anchor="t"/>
          <a:lstStyle>
            <a:lvl1pPr marL="0" indent="0">
              <a:buNone/>
              <a:defRPr sz="3360">
                <a:solidFill>
                  <a:schemeClr val="tx2"/>
                </a:solidFill>
              </a:defRPr>
            </a:lvl1pPr>
            <a:lvl2pPr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828800"/>
            <a:ext cx="14630400" cy="13716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120"/>
          </a:p>
        </p:txBody>
      </p:sp>
      <p:sp>
        <p:nvSpPr>
          <p:cNvPr id="8" name="Rectangle 7"/>
          <p:cNvSpPr/>
          <p:nvPr/>
        </p:nvSpPr>
        <p:spPr>
          <a:xfrm>
            <a:off x="0" y="1920240"/>
            <a:ext cx="2072640" cy="1188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120"/>
          </a:p>
        </p:txBody>
      </p:sp>
      <p:sp>
        <p:nvSpPr>
          <p:cNvPr id="9" name="Rectangle 8"/>
          <p:cNvSpPr/>
          <p:nvPr/>
        </p:nvSpPr>
        <p:spPr>
          <a:xfrm>
            <a:off x="2194560" y="1920240"/>
            <a:ext cx="12435840" cy="11887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920240"/>
            <a:ext cx="12192000" cy="1188720"/>
          </a:xfrm>
        </p:spPr>
        <p:txBody>
          <a:bodyPr/>
          <a:lstStyle>
            <a:lvl1pPr algn="l">
              <a:buNone/>
              <a:defRPr sz="528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2A72-9C86-4595-9E22-4C27F96FFBA4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2103120"/>
            <a:ext cx="2072640" cy="842011"/>
          </a:xfrm>
        </p:spPr>
        <p:txBody>
          <a:bodyPr>
            <a:noAutofit/>
          </a:bodyPr>
          <a:lstStyle>
            <a:lvl1pPr>
              <a:defRPr sz="2880">
                <a:solidFill>
                  <a:srgbClr val="FFFFFF"/>
                </a:solidFill>
              </a:defRPr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75360" y="1907480"/>
            <a:ext cx="6217920" cy="5486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7751842" y="1907480"/>
            <a:ext cx="6217920" cy="5486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CD82A72-9C86-4595-9E22-4C27F96FFBA4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" y="327660"/>
            <a:ext cx="13045440" cy="104394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975360" y="2926080"/>
            <a:ext cx="6217920" cy="429768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7680960" y="2926080"/>
            <a:ext cx="6217920" cy="429768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CD82A72-9C86-4595-9E22-4C27F96FFBA4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975360" y="2103120"/>
            <a:ext cx="6217920" cy="768096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7680960" y="2103120"/>
            <a:ext cx="6217920" cy="768096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2A72-9C86-4595-9E22-4C27F96FFBA4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2A72-9C86-4595-9E22-4C27F96FFBA4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7498080"/>
            <a:ext cx="853440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327660"/>
            <a:ext cx="12923520" cy="1043940"/>
          </a:xfrm>
        </p:spPr>
        <p:txBody>
          <a:bodyPr anchor="ctr"/>
          <a:lstStyle>
            <a:lvl1pPr algn="l">
              <a:buNone/>
              <a:defRPr sz="528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2A72-9C86-4595-9E22-4C27F96FFBA4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75360" y="2103120"/>
            <a:ext cx="2560320" cy="521208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200"/>
              </a:spcAft>
              <a:buNone/>
              <a:defRPr sz="2160"/>
            </a:lvl1pPr>
            <a:lvl2pPr>
              <a:buNone/>
              <a:defRPr sz="1440"/>
            </a:lvl2pPr>
            <a:lvl3pPr>
              <a:buNone/>
              <a:defRPr sz="1200"/>
            </a:lvl3pPr>
            <a:lvl4pPr>
              <a:buNone/>
              <a:defRPr sz="1080"/>
            </a:lvl4pPr>
            <a:lvl5pPr>
              <a:buNone/>
              <a:defRPr sz="108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779520" y="2103120"/>
            <a:ext cx="10241280" cy="53035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75360" y="274320"/>
            <a:ext cx="13045440" cy="118872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80237" y="1920240"/>
            <a:ext cx="13045440" cy="54315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9753600" y="7498081"/>
            <a:ext cx="4267200" cy="43815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680">
                <a:solidFill>
                  <a:schemeClr val="tx2"/>
                </a:solidFill>
              </a:defRPr>
            </a:lvl1pPr>
          </a:lstStyle>
          <a:p>
            <a:fld id="{BCD82A72-9C86-4595-9E22-4C27F96FFBA4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75361" y="7497848"/>
            <a:ext cx="8673733" cy="438150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68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481328"/>
            <a:ext cx="14630400" cy="38404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120"/>
          </a:p>
        </p:txBody>
      </p:sp>
      <p:sp>
        <p:nvSpPr>
          <p:cNvPr id="8" name="Rectangle 7"/>
          <p:cNvSpPr/>
          <p:nvPr/>
        </p:nvSpPr>
        <p:spPr>
          <a:xfrm>
            <a:off x="0" y="1536192"/>
            <a:ext cx="853440" cy="2743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120"/>
          </a:p>
        </p:txBody>
      </p:sp>
      <p:sp>
        <p:nvSpPr>
          <p:cNvPr id="9" name="Rectangle 8"/>
          <p:cNvSpPr/>
          <p:nvPr/>
        </p:nvSpPr>
        <p:spPr>
          <a:xfrm>
            <a:off x="944880" y="1536192"/>
            <a:ext cx="13685520" cy="2743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12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526667"/>
            <a:ext cx="853440" cy="293371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680" b="1">
                <a:solidFill>
                  <a:srgbClr val="FFFFFF"/>
                </a:solidFill>
              </a:defRPr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28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rtl="0" eaLnBrk="1" latinLnBrk="0" hangingPunct="1">
        <a:spcBef>
          <a:spcPts val="840"/>
        </a:spcBef>
        <a:buClr>
          <a:schemeClr val="accent2"/>
        </a:buClr>
        <a:buSzPct val="60000"/>
        <a:buFont typeface="Wingdings"/>
        <a:buChar char=""/>
        <a:defRPr kumimoji="0" sz="3480" kern="1200">
          <a:solidFill>
            <a:schemeClr val="tx1"/>
          </a:solidFill>
          <a:latin typeface="+mn-lt"/>
          <a:ea typeface="+mn-ea"/>
          <a:cs typeface="+mn-cs"/>
        </a:defRPr>
      </a:lvl1pPr>
      <a:lvl2pPr marL="768096" indent="-329184" algn="l" rtl="0" eaLnBrk="1" latinLnBrk="0" hangingPunct="1">
        <a:spcBef>
          <a:spcPts val="660"/>
        </a:spcBef>
        <a:buClr>
          <a:schemeClr val="accent1"/>
        </a:buClr>
        <a:buSzPct val="70000"/>
        <a:buFont typeface="Wingdings 2"/>
        <a:buChar char=""/>
        <a:defRPr kumimoji="0"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rtl="0" eaLnBrk="1" latinLnBrk="0" hangingPunct="1">
        <a:spcBef>
          <a:spcPts val="600"/>
        </a:spcBef>
        <a:buClr>
          <a:schemeClr val="accent2"/>
        </a:buClr>
        <a:buSzPct val="75000"/>
        <a:buFont typeface="Wingdings"/>
        <a:buChar char=""/>
        <a:defRPr kumimoji="0" sz="27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74320" algn="l" rtl="0" eaLnBrk="1" latinLnBrk="0" hangingPunct="1">
        <a:spcBef>
          <a:spcPts val="480"/>
        </a:spcBef>
        <a:buClr>
          <a:schemeClr val="accent3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indent="-274320" algn="l" rtl="0" eaLnBrk="1" latinLnBrk="0" hangingPunct="1">
        <a:spcBef>
          <a:spcPts val="480"/>
        </a:spcBef>
        <a:buClr>
          <a:schemeClr val="accent4"/>
        </a:buClr>
        <a:buSzPct val="6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23744" indent="-27432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216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852928" indent="-27432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216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82112" indent="-27432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216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511296" indent="-27432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216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75360" y="274320"/>
            <a:ext cx="13045440" cy="118872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80237" y="1920240"/>
            <a:ext cx="13045440" cy="54315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9753600" y="7498081"/>
            <a:ext cx="4267200" cy="43815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68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75361" y="7497848"/>
            <a:ext cx="8673733" cy="438150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68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481328"/>
            <a:ext cx="14630400" cy="38404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Rectangle 7"/>
          <p:cNvSpPr/>
          <p:nvPr/>
        </p:nvSpPr>
        <p:spPr>
          <a:xfrm>
            <a:off x="0" y="1536192"/>
            <a:ext cx="853440" cy="2743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Rectangle 8"/>
          <p:cNvSpPr/>
          <p:nvPr/>
        </p:nvSpPr>
        <p:spPr>
          <a:xfrm>
            <a:off x="944880" y="1536192"/>
            <a:ext cx="13685520" cy="2743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526667"/>
            <a:ext cx="853440" cy="293371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680" b="1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28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rtl="0" eaLnBrk="1" latinLnBrk="0" hangingPunct="1">
        <a:spcBef>
          <a:spcPts val="840"/>
        </a:spcBef>
        <a:buClr>
          <a:schemeClr val="accent2"/>
        </a:buClr>
        <a:buSzPct val="60000"/>
        <a:buFont typeface="Wingdings"/>
        <a:buChar char=""/>
        <a:defRPr kumimoji="0" sz="3480" kern="1200">
          <a:solidFill>
            <a:schemeClr val="tx1"/>
          </a:solidFill>
          <a:latin typeface="+mn-lt"/>
          <a:ea typeface="+mn-ea"/>
          <a:cs typeface="+mn-cs"/>
        </a:defRPr>
      </a:lvl1pPr>
      <a:lvl2pPr marL="768096" indent="-329184" algn="l" rtl="0" eaLnBrk="1" latinLnBrk="0" hangingPunct="1">
        <a:spcBef>
          <a:spcPts val="660"/>
        </a:spcBef>
        <a:buClr>
          <a:schemeClr val="accent1"/>
        </a:buClr>
        <a:buSzPct val="70000"/>
        <a:buFont typeface="Wingdings 2"/>
        <a:buChar char=""/>
        <a:defRPr kumimoji="0"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rtl="0" eaLnBrk="1" latinLnBrk="0" hangingPunct="1">
        <a:spcBef>
          <a:spcPts val="600"/>
        </a:spcBef>
        <a:buClr>
          <a:schemeClr val="accent2"/>
        </a:buClr>
        <a:buSzPct val="75000"/>
        <a:buFont typeface="Wingdings"/>
        <a:buChar char=""/>
        <a:defRPr kumimoji="0" sz="27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74320" algn="l" rtl="0" eaLnBrk="1" latinLnBrk="0" hangingPunct="1">
        <a:spcBef>
          <a:spcPts val="480"/>
        </a:spcBef>
        <a:buClr>
          <a:schemeClr val="accent3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indent="-274320" algn="l" rtl="0" eaLnBrk="1" latinLnBrk="0" hangingPunct="1">
        <a:spcBef>
          <a:spcPts val="480"/>
        </a:spcBef>
        <a:buClr>
          <a:schemeClr val="accent4"/>
        </a:buClr>
        <a:buSzPct val="6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23744" indent="-27432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216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852928" indent="-27432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216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82112" indent="-27432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216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511296" indent="-27432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216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95126" y="1821349"/>
            <a:ext cx="762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Engineering </a:t>
            </a:r>
            <a:endParaRPr lang="en-IN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6766" y="2281684"/>
            <a:ext cx="13973069" cy="53522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100" b="1" dirty="0">
                <a:solidFill>
                  <a:srgbClr val="0000CC"/>
                </a:solidFill>
                <a:latin typeface="Verdana"/>
                <a:ea typeface="Verdana"/>
                <a:cs typeface="Verdana" pitchFamily="34" charset="0"/>
              </a:rPr>
              <a:t>Main Presentation</a:t>
            </a:r>
            <a:endParaRPr lang="en-US" sz="31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sz="3100" b="1" dirty="0">
                <a:solidFill>
                  <a:srgbClr val="000000"/>
                </a:solidFill>
                <a:latin typeface="Verdana"/>
                <a:ea typeface="Verdana"/>
                <a:cs typeface="Verdana" pitchFamily="34" charset="0"/>
              </a:rPr>
              <a:t>Under</a:t>
            </a:r>
            <a:endParaRPr lang="en-US" sz="31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31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sz="3100" b="1" dirty="0">
                <a:solidFill>
                  <a:srgbClr val="0000CC"/>
                </a:solidFill>
                <a:latin typeface="Verdana"/>
                <a:ea typeface="Verdana"/>
                <a:cs typeface="Verdana" pitchFamily="34" charset="0"/>
              </a:rPr>
              <a:t>Industrial Training Presentation(3CS7-30)</a:t>
            </a:r>
            <a:endParaRPr lang="en-US" sz="3100" b="1" dirty="0">
              <a:solidFill>
                <a:srgbClr val="000000"/>
              </a:solidFill>
              <a:latin typeface="Verdana"/>
              <a:ea typeface="Verdana"/>
              <a:cs typeface="Verdana" pitchFamily="34" charset="0"/>
            </a:endParaRPr>
          </a:p>
          <a:p>
            <a:pPr algn="ctr"/>
            <a:endParaRPr lang="en-US" sz="3120" dirty="0"/>
          </a:p>
          <a:p>
            <a:pPr algn="ctr"/>
            <a:endParaRPr lang="en-US" sz="3120" dirty="0"/>
          </a:p>
          <a:p>
            <a:pPr algn="ctr"/>
            <a:endParaRPr lang="en-US" sz="3100" b="1" dirty="0">
              <a:latin typeface="Verdana"/>
              <a:ea typeface="Verdana"/>
            </a:endParaRPr>
          </a:p>
          <a:p>
            <a:pPr algn="ctr"/>
            <a:r>
              <a:rPr lang="en-US" sz="3100" b="1" dirty="0">
                <a:latin typeface="Verdana"/>
                <a:ea typeface="Verdana"/>
              </a:rPr>
              <a:t>Session-2023-24(Odd) </a:t>
            </a:r>
            <a:endParaRPr lang="en-US" dirty="0"/>
          </a:p>
          <a:p>
            <a:pPr algn="ctr"/>
            <a:endParaRPr lang="en-US" sz="3100" dirty="0"/>
          </a:p>
          <a:p>
            <a:pPr algn="ctr"/>
            <a:endParaRPr lang="en-US" sz="3120" dirty="0"/>
          </a:p>
          <a:p>
            <a:pPr algn="ctr"/>
            <a:endParaRPr lang="en-IN" sz="312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2" name="Google Shape;86;p1" descr="Untitl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2803" y="4237894"/>
            <a:ext cx="1463040" cy="11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2257390" y="6686570"/>
            <a:ext cx="4543457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920" dirty="0">
                <a:solidFill>
                  <a:srgbClr val="0000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Presented by </a:t>
            </a:r>
          </a:p>
          <a:p>
            <a:r>
              <a:rPr lang="en-US" sz="1900" dirty="0">
                <a:latin typeface="Verdana"/>
                <a:ea typeface="Verdana"/>
                <a:cs typeface="Verdana" pitchFamily="34" charset="0"/>
              </a:rPr>
              <a:t>Student Name: ISHU KUMAR</a:t>
            </a:r>
          </a:p>
          <a:p>
            <a:r>
              <a:rPr lang="en-US" sz="1900" dirty="0">
                <a:latin typeface="Verdana"/>
                <a:ea typeface="Verdana"/>
                <a:cs typeface="Verdana" pitchFamily="34" charset="0"/>
              </a:rPr>
              <a:t>Registration No.:PIET20CS080</a:t>
            </a:r>
            <a:endParaRPr lang="en-US" sz="1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900" dirty="0">
                <a:latin typeface="Verdana"/>
                <a:ea typeface="Verdana"/>
                <a:cs typeface="Verdana" pitchFamily="34" charset="0"/>
              </a:rPr>
              <a:t>Section: 3CS-B</a:t>
            </a:r>
            <a:endParaRPr lang="en-US" sz="1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sz="3120" dirty="0"/>
          </a:p>
        </p:txBody>
      </p:sp>
      <p:sp>
        <p:nvSpPr>
          <p:cNvPr id="15" name="TextBox 14"/>
          <p:cNvSpPr txBox="1"/>
          <p:nvPr/>
        </p:nvSpPr>
        <p:spPr>
          <a:xfrm>
            <a:off x="7829554" y="6728583"/>
            <a:ext cx="4972046" cy="14588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920" dirty="0">
                <a:solidFill>
                  <a:srgbClr val="0000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Presented to</a:t>
            </a:r>
          </a:p>
          <a:p>
            <a:r>
              <a:rPr lang="en-US" sz="1900" dirty="0">
                <a:latin typeface="Verdana"/>
                <a:ea typeface="Verdana"/>
                <a:cs typeface="Verdana" pitchFamily="34" charset="0"/>
              </a:rPr>
              <a:t>Faculty Name: ANITA KUMARI</a:t>
            </a:r>
            <a:endParaRPr lang="en-US" sz="1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900" dirty="0">
                <a:latin typeface="Verdana"/>
                <a:ea typeface="Verdana"/>
                <a:cs typeface="Verdana" pitchFamily="34" charset="0"/>
              </a:rPr>
              <a:t>Faculty Name: BHARAT THATHERA</a:t>
            </a:r>
            <a:endParaRPr lang="en-US" sz="1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sz="312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CA9C1-8515-F8DE-3728-9B1207ECCA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853" y="79604"/>
            <a:ext cx="9937104" cy="138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26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sz="quarter" idx="1"/>
          </p:nvPr>
        </p:nvSpPr>
        <p:spPr>
          <a:xfrm>
            <a:off x="2443765" y="3032616"/>
            <a:ext cx="11178226" cy="1614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9710" tIns="54840" rIns="109710" bIns="54840" anchor="t" anchorCtr="0">
            <a:noAutofit/>
          </a:bodyPr>
          <a:lstStyle/>
          <a:p>
            <a:pPr marL="411480" indent="-411480">
              <a:spcBef>
                <a:spcPts val="0"/>
              </a:spcBef>
              <a:buSzPts val="9660"/>
              <a:buNone/>
            </a:pPr>
            <a:r>
              <a:rPr lang="en-US" sz="8800" dirty="0">
                <a:solidFill>
                  <a:srgbClr val="444444"/>
                </a:solidFill>
                <a:ea typeface="+mn-lt"/>
                <a:cs typeface="+mn-lt"/>
              </a:rPr>
              <a:t>Time To Demo ...</a:t>
            </a:r>
            <a:endParaRPr sz="8800" dirty="0"/>
          </a:p>
        </p:txBody>
      </p:sp>
    </p:spTree>
    <p:extLst>
      <p:ext uri="{BB962C8B-B14F-4D97-AF65-F5344CB8AC3E}">
        <p14:creationId xmlns:p14="http://schemas.microsoft.com/office/powerpoint/2010/main" val="4055357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sz="quarter" idx="1"/>
          </p:nvPr>
        </p:nvSpPr>
        <p:spPr>
          <a:xfrm>
            <a:off x="1400411" y="2704370"/>
            <a:ext cx="11178226" cy="51432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9710" tIns="54840" rIns="109710" bIns="54840" anchor="t" anchorCtr="0">
            <a:noAutofit/>
          </a:bodyPr>
          <a:lstStyle/>
          <a:p>
            <a:pPr marL="411480" indent="-411480">
              <a:spcBef>
                <a:spcPts val="0"/>
              </a:spcBef>
              <a:buSzPts val="9660"/>
              <a:buNone/>
            </a:pPr>
            <a:r>
              <a:rPr lang="en-US" sz="16550" dirty="0"/>
              <a:t>Thank you</a:t>
            </a:r>
            <a:r>
              <a:rPr lang="en-US" sz="8800" dirty="0">
                <a:solidFill>
                  <a:srgbClr val="444444"/>
                </a:solidFill>
                <a:ea typeface="+mn-lt"/>
                <a:cs typeface="+mn-lt"/>
              </a:rPr>
              <a:t>😊.</a:t>
            </a:r>
            <a:endParaRPr sz="8800" dirty="0"/>
          </a:p>
        </p:txBody>
      </p:sp>
    </p:spTree>
    <p:extLst>
      <p:ext uri="{BB962C8B-B14F-4D97-AF65-F5344CB8AC3E}">
        <p14:creationId xmlns:p14="http://schemas.microsoft.com/office/powerpoint/2010/main" val="2715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978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92105" y="2551900"/>
            <a:ext cx="5929970" cy="378826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6172"/>
              </a:lnSpc>
              <a:buNone/>
            </a:pPr>
            <a:r>
              <a:rPr lang="en-US" sz="4400" dirty="0">
                <a:solidFill>
                  <a:srgbClr val="312F2B"/>
                </a:solidFill>
                <a:latin typeface="Gelasio"/>
                <a:ea typeface="Gelasio"/>
                <a:cs typeface="Gelasio" pitchFamily="34" charset="-120"/>
              </a:rPr>
              <a:t>Automated Attendance System using Face Detection</a:t>
            </a:r>
            <a:endParaRPr lang="en-US" sz="4400" dirty="0">
              <a:latin typeface="Gelasio"/>
              <a:ea typeface="Gelasio"/>
              <a:cs typeface="Calibri" panose="020F0502020204030204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18" y="392"/>
            <a:ext cx="7933362" cy="81584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EF70E0-5CD2-FB46-6FD1-70886B8B4F5F}"/>
              </a:ext>
            </a:extLst>
          </p:cNvPr>
          <p:cNvSpPr txBox="1"/>
          <p:nvPr/>
        </p:nvSpPr>
        <p:spPr>
          <a:xfrm>
            <a:off x="9651410" y="117810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3641B-C2B6-7D0C-556C-78A04EC1210C}"/>
              </a:ext>
            </a:extLst>
          </p:cNvPr>
          <p:cNvSpPr txBox="1"/>
          <p:nvPr/>
        </p:nvSpPr>
        <p:spPr>
          <a:xfrm>
            <a:off x="8097322" y="394968"/>
            <a:ext cx="6372020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latin typeface="Times New Roman"/>
                <a:cs typeface="Times New Roman"/>
              </a:rPr>
              <a:t>PROJECT TITLE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0338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1173168" y="659304"/>
            <a:ext cx="12073047" cy="1388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400" b="1" dirty="0">
                <a:solidFill>
                  <a:srgbClr val="312F2B"/>
                </a:solidFill>
                <a:latin typeface="Times New Roman"/>
                <a:ea typeface="Gelasio" pitchFamily="34" charset="-122"/>
                <a:cs typeface="Gelasio" pitchFamily="34" charset="-120"/>
              </a:rPr>
              <a:t>Facial Detection and Recognition Technology for Attendance Tracking</a:t>
            </a:r>
            <a:endParaRPr lang="en-US" sz="4400" b="1" dirty="0">
              <a:latin typeface="Times New Roman"/>
              <a:cs typeface="Calibri" panose="020F0502020204030204"/>
            </a:endParaRPr>
          </a:p>
        </p:txBody>
      </p:sp>
      <p:sp>
        <p:nvSpPr>
          <p:cNvPr id="5" name="Shape 2"/>
          <p:cNvSpPr/>
          <p:nvPr/>
        </p:nvSpPr>
        <p:spPr>
          <a:xfrm>
            <a:off x="833199" y="31527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10722" y="3194447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1555313" y="3229094"/>
            <a:ext cx="2221944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3200" b="1" dirty="0">
                <a:solidFill>
                  <a:srgbClr val="272525"/>
                </a:solidFill>
                <a:latin typeface="Times New Roman"/>
                <a:ea typeface="Gelasio"/>
                <a:cs typeface="Gelasio" pitchFamily="34" charset="-120"/>
              </a:rPr>
              <a:t>Efficiency </a:t>
            </a:r>
            <a:endParaRPr lang="en-US" sz="3200" b="1" dirty="0"/>
          </a:p>
        </p:txBody>
      </p:sp>
      <p:sp>
        <p:nvSpPr>
          <p:cNvPr id="8" name="Text 5"/>
          <p:cNvSpPr/>
          <p:nvPr/>
        </p:nvSpPr>
        <p:spPr>
          <a:xfrm>
            <a:off x="1555313" y="3798451"/>
            <a:ext cx="3820001" cy="3007931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342900" indent="-342900">
              <a:lnSpc>
                <a:spcPts val="2799"/>
              </a:lnSpc>
              <a:buFont typeface="Arial"/>
              <a:buChar char="•"/>
            </a:pPr>
            <a:r>
              <a:rPr lang="en-US" sz="2400" dirty="0">
                <a:solidFill>
                  <a:srgbClr val="272525"/>
                </a:solidFill>
                <a:latin typeface="Times New Roman"/>
                <a:ea typeface="Lato"/>
                <a:cs typeface="Lato"/>
              </a:rPr>
              <a:t>The Face Check Attendance System offers an efficient, accurate and speedy alternative to traditional attendance tracking methods, making it ideal for large organizations.</a:t>
            </a:r>
            <a:endParaRPr lang="en-US" sz="2400" dirty="0">
              <a:latin typeface="Times New Roman"/>
              <a:ea typeface="Lato"/>
              <a:cs typeface="Lato"/>
            </a:endParaRPr>
          </a:p>
        </p:txBody>
      </p:sp>
      <p:sp>
        <p:nvSpPr>
          <p:cNvPr id="9" name="Shape 6"/>
          <p:cNvSpPr/>
          <p:nvPr/>
        </p:nvSpPr>
        <p:spPr>
          <a:xfrm>
            <a:off x="5597485" y="31527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752148" y="3194447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6319599" y="3229094"/>
            <a:ext cx="2221944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3200" b="1" dirty="0">
                <a:solidFill>
                  <a:srgbClr val="272525"/>
                </a:solidFill>
                <a:latin typeface="Times New Roman"/>
                <a:ea typeface="Gelasio"/>
                <a:cs typeface="Times New Roman"/>
              </a:rPr>
              <a:t>Security 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12" name="Text 9"/>
          <p:cNvSpPr/>
          <p:nvPr/>
        </p:nvSpPr>
        <p:spPr>
          <a:xfrm>
            <a:off x="6319599" y="3798451"/>
            <a:ext cx="3820001" cy="265623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342900" indent="-342900">
              <a:lnSpc>
                <a:spcPts val="2799"/>
              </a:lnSpc>
              <a:buFont typeface="Arial"/>
              <a:buChar char="•"/>
            </a:pPr>
            <a:r>
              <a:rPr lang="en-US" sz="2400" dirty="0">
                <a:solidFill>
                  <a:srgbClr val="272525"/>
                </a:solidFill>
                <a:latin typeface="Times New Roman"/>
                <a:ea typeface="Lato"/>
                <a:cs typeface="Lato"/>
              </a:rPr>
              <a:t>Attendance data is secure because the system uses facial detection and recognition technology, making it practically impossible for individuals to clock in for others.</a:t>
            </a:r>
            <a:endParaRPr lang="en-US" sz="2400" dirty="0">
              <a:latin typeface="Times New Roman"/>
              <a:ea typeface="Lato"/>
              <a:cs typeface="Lato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10528184" y="30756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686657" y="3117294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11531652" y="3234003"/>
            <a:ext cx="2221944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3200" b="1" dirty="0">
                <a:solidFill>
                  <a:srgbClr val="272525"/>
                </a:solidFill>
                <a:latin typeface="Times New Roman"/>
                <a:ea typeface="Gelasio"/>
                <a:cs typeface="Gelasio" pitchFamily="34" charset="-120"/>
              </a:rPr>
              <a:t>Accuracy</a:t>
            </a:r>
            <a:r>
              <a:rPr lang="en-US" sz="2150" dirty="0">
                <a:solidFill>
                  <a:srgbClr val="272525"/>
                </a:solidFill>
                <a:latin typeface="Gelasio"/>
                <a:ea typeface="Gelasio"/>
                <a:cs typeface="Gelasio" pitchFamily="34" charset="-120"/>
              </a:rPr>
              <a:t> </a:t>
            </a:r>
            <a:endParaRPr lang="en-US" sz="2187" dirty="0">
              <a:latin typeface="Gelasio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10910326" y="3803359"/>
            <a:ext cx="3519919" cy="224281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342900" indent="-342900">
              <a:lnSpc>
                <a:spcPts val="2799"/>
              </a:lnSpc>
              <a:buFont typeface="Arial"/>
              <a:buChar char="•"/>
            </a:pPr>
            <a:r>
              <a:rPr lang="en-US" sz="2400" dirty="0">
                <a:solidFill>
                  <a:srgbClr val="272525"/>
                </a:solidFill>
                <a:latin typeface="Times New Roman"/>
                <a:ea typeface="Lato"/>
                <a:cs typeface="Lato"/>
              </a:rPr>
              <a:t>The system is accurate </a:t>
            </a:r>
            <a:endParaRPr lang="en-US" sz="2400">
              <a:solidFill>
                <a:srgbClr val="000000"/>
              </a:solidFill>
              <a:latin typeface="Times New Roman"/>
              <a:ea typeface="Lato"/>
              <a:cs typeface="Lato"/>
            </a:endParaRPr>
          </a:p>
          <a:p>
            <a:pPr>
              <a:lnSpc>
                <a:spcPts val="2799"/>
              </a:lnSpc>
            </a:pPr>
            <a:r>
              <a:rPr lang="en-US" sz="2400" dirty="0">
                <a:solidFill>
                  <a:srgbClr val="272525"/>
                </a:solidFill>
                <a:latin typeface="Times New Roman"/>
                <a:ea typeface="Lato"/>
                <a:cs typeface="Lato"/>
              </a:rPr>
              <a:t>     and reliable, while also</a:t>
            </a:r>
            <a:endParaRPr lang="en-US" sz="2400" dirty="0">
              <a:solidFill>
                <a:srgbClr val="000000"/>
              </a:solidFill>
              <a:latin typeface="Times New Roman"/>
              <a:ea typeface="Lato"/>
              <a:cs typeface="Lato"/>
            </a:endParaRPr>
          </a:p>
          <a:p>
            <a:pPr>
              <a:lnSpc>
                <a:spcPts val="2799"/>
              </a:lnSpc>
            </a:pPr>
            <a:r>
              <a:rPr lang="en-US" sz="2400" dirty="0">
                <a:solidFill>
                  <a:srgbClr val="272525"/>
                </a:solidFill>
                <a:latin typeface="Times New Roman"/>
                <a:ea typeface="Lato"/>
                <a:cs typeface="Lato"/>
              </a:rPr>
              <a:t>     being easy to use.</a:t>
            </a:r>
            <a:endParaRPr lang="en-US" sz="2400" dirty="0">
              <a:latin typeface="Times New Roman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553"/>
          </a:xfrm>
          <a:prstGeom prst="rect">
            <a:avLst/>
          </a:prstGeom>
          <a:solidFill>
            <a:srgbClr val="FFFFFF">
              <a:alpha val="75000"/>
            </a:srgbClr>
          </a:solidFill>
          <a:ln w="13454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1854472" y="686597"/>
            <a:ext cx="10569764" cy="7494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5305"/>
              </a:lnSpc>
              <a:buNone/>
            </a:pPr>
            <a:r>
              <a:rPr lang="en-US" sz="4200" b="1" dirty="0">
                <a:solidFill>
                  <a:srgbClr val="312F2B"/>
                </a:solidFill>
                <a:latin typeface="Times New Roman"/>
                <a:ea typeface="Gelasio"/>
                <a:cs typeface="Gelasio" pitchFamily="34" charset="-120"/>
              </a:rPr>
              <a:t>Benefits of an Automated Attendance System</a:t>
            </a:r>
            <a:endParaRPr lang="en-US" sz="4200" b="1">
              <a:latin typeface="Times New Roman"/>
              <a:ea typeface="Gelasio"/>
              <a:cs typeface="Times New Roman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718" y="2207126"/>
            <a:ext cx="4959072" cy="306490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194441" y="5705594"/>
            <a:ext cx="2156103" cy="336947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653"/>
              </a:lnSpc>
            </a:pPr>
            <a:r>
              <a:rPr lang="en-US" sz="3200" b="1" u="sng" dirty="0">
                <a:solidFill>
                  <a:srgbClr val="312F2B"/>
                </a:solidFill>
                <a:latin typeface="Times New Roman"/>
                <a:ea typeface="Gelasio"/>
                <a:cs typeface="Gelasio" pitchFamily="34" charset="-120"/>
              </a:rPr>
              <a:t>Time-saving </a:t>
            </a:r>
            <a:endParaRPr lang="en-US" sz="3200" b="1" u="sng">
              <a:latin typeface="Times New Roman"/>
              <a:cs typeface="Times New Roman"/>
            </a:endParaRPr>
          </a:p>
        </p:txBody>
      </p:sp>
      <p:sp>
        <p:nvSpPr>
          <p:cNvPr id="7" name="Text 3"/>
          <p:cNvSpPr/>
          <p:nvPr/>
        </p:nvSpPr>
        <p:spPr>
          <a:xfrm>
            <a:off x="2182718" y="6258044"/>
            <a:ext cx="4959072" cy="166781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l">
              <a:lnSpc>
                <a:spcPts val="2716"/>
              </a:lnSpc>
            </a:pPr>
            <a:r>
              <a:rPr lang="en-US" sz="2400" dirty="0">
                <a:solidFill>
                  <a:srgbClr val="272525"/>
                </a:solidFill>
                <a:latin typeface="Times New Roman"/>
                <a:ea typeface="Lato"/>
                <a:cs typeface="Lato"/>
              </a:rPr>
              <a:t>The Face Check Attendance System eliminates manual data entry and frees up time previously spent on attendance tracking for other essential tasks.</a:t>
            </a:r>
            <a:endParaRPr lang="en-US" sz="2400" dirty="0">
              <a:latin typeface="Times New Roman"/>
              <a:ea typeface="Lato"/>
              <a:cs typeface="Lato"/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5164" y="2207126"/>
            <a:ext cx="4959072" cy="306490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476887" y="5705594"/>
            <a:ext cx="2156103" cy="336947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653"/>
              </a:lnSpc>
            </a:pPr>
            <a:r>
              <a:rPr lang="en-US" sz="3200" b="1" u="sng" dirty="0">
                <a:solidFill>
                  <a:srgbClr val="312F2B"/>
                </a:solidFill>
                <a:latin typeface="Times New Roman"/>
                <a:ea typeface="Gelasio"/>
                <a:cs typeface="Gelasio" pitchFamily="34" charset="-120"/>
              </a:rPr>
              <a:t>Efficient </a:t>
            </a:r>
            <a:endParaRPr lang="en-US" sz="3200" b="1" u="sng">
              <a:latin typeface="Times New Roman"/>
              <a:cs typeface="Calibri"/>
            </a:endParaRPr>
          </a:p>
        </p:txBody>
      </p:sp>
      <p:sp>
        <p:nvSpPr>
          <p:cNvPr id="10" name="Text 5"/>
          <p:cNvSpPr/>
          <p:nvPr/>
        </p:nvSpPr>
        <p:spPr>
          <a:xfrm>
            <a:off x="7465164" y="6258044"/>
            <a:ext cx="4970795" cy="179000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ts val="2716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Times New Roman"/>
                <a:ea typeface="Lato"/>
                <a:cs typeface="Lato"/>
              </a:rPr>
              <a:t>Automated attendance tracking ensures that the attendance data is accurate and available in real-time, making it easy to monitor attendance and track employee progress.</a:t>
            </a:r>
            <a:endParaRPr lang="en-US" sz="2400" dirty="0">
              <a:latin typeface="Times New Roman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577254" y="687064"/>
            <a:ext cx="8819399" cy="8729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dirty="0">
                <a:solidFill>
                  <a:srgbClr val="312F2B"/>
                </a:solidFill>
                <a:latin typeface="Times New Roman"/>
                <a:ea typeface="Gelasio" pitchFamily="34" charset="-122"/>
                <a:cs typeface="Gelasio" pitchFamily="34" charset="-120"/>
              </a:rPr>
              <a:t>Features of the Attendance System</a:t>
            </a:r>
            <a:endParaRPr lang="en-US" sz="4400" b="1" dirty="0">
              <a:latin typeface="Times New Roman"/>
              <a:cs typeface="Times New Roman"/>
            </a:endParaRPr>
          </a:p>
        </p:txBody>
      </p:sp>
      <p:sp>
        <p:nvSpPr>
          <p:cNvPr id="5" name="Shape 2"/>
          <p:cNvSpPr/>
          <p:nvPr/>
        </p:nvSpPr>
        <p:spPr>
          <a:xfrm>
            <a:off x="1979378" y="3622119"/>
            <a:ext cx="3370064" cy="4049251"/>
          </a:xfrm>
          <a:prstGeom prst="roundRect">
            <a:avLst>
              <a:gd name="adj" fmla="val 3548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73975" y="3858101"/>
            <a:ext cx="2221944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3200" b="1" u="sng" dirty="0">
                <a:solidFill>
                  <a:srgbClr val="272525"/>
                </a:solidFill>
                <a:latin typeface="Times New Roman"/>
                <a:ea typeface="Gelasio"/>
                <a:cs typeface="Gelasio" pitchFamily="34" charset="-120"/>
              </a:rPr>
              <a:t>Flexibility </a:t>
            </a:r>
            <a:endParaRPr lang="en-US" sz="3200" b="1" u="sng" dirty="0"/>
          </a:p>
        </p:txBody>
      </p:sp>
      <p:sp>
        <p:nvSpPr>
          <p:cNvPr id="7" name="Text 4"/>
          <p:cNvSpPr/>
          <p:nvPr/>
        </p:nvSpPr>
        <p:spPr>
          <a:xfrm>
            <a:off x="2273975" y="4427458"/>
            <a:ext cx="2898100" cy="286725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Times New Roman"/>
                <a:ea typeface="Lato"/>
                <a:cs typeface="Lato"/>
              </a:rPr>
              <a:t>FaceCheck Attendance System can be easily integrated with your workplace environment, including other HR systems.</a:t>
            </a:r>
            <a:endParaRPr lang="en-US" sz="2400" dirty="0">
              <a:latin typeface="Times New Roman"/>
              <a:ea typeface="Lato"/>
              <a:cs typeface="Lato"/>
            </a:endParaRPr>
          </a:p>
        </p:txBody>
      </p:sp>
      <p:sp>
        <p:nvSpPr>
          <p:cNvPr id="8" name="Shape 5"/>
          <p:cNvSpPr/>
          <p:nvPr/>
        </p:nvSpPr>
        <p:spPr>
          <a:xfrm>
            <a:off x="5630228" y="3622119"/>
            <a:ext cx="3370064" cy="4037528"/>
          </a:xfrm>
          <a:prstGeom prst="roundRect">
            <a:avLst>
              <a:gd name="adj" fmla="val 3548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866209" y="3858101"/>
            <a:ext cx="2221944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3200" b="1" u="sng" dirty="0">
                <a:solidFill>
                  <a:srgbClr val="272525"/>
                </a:solidFill>
                <a:latin typeface="Times New Roman"/>
                <a:ea typeface="Gelasio"/>
                <a:cs typeface="Gelasio" pitchFamily="34" charset="-120"/>
              </a:rPr>
              <a:t>Easy integration </a:t>
            </a:r>
            <a:endParaRPr lang="en-US" sz="3200" b="1" u="sng">
              <a:latin typeface="Times New Roman"/>
              <a:cs typeface="Times New Roman"/>
            </a:endParaRPr>
          </a:p>
        </p:txBody>
      </p:sp>
      <p:sp>
        <p:nvSpPr>
          <p:cNvPr id="10" name="Text 7"/>
          <p:cNvSpPr/>
          <p:nvPr/>
        </p:nvSpPr>
        <p:spPr>
          <a:xfrm>
            <a:off x="5866209" y="4427458"/>
            <a:ext cx="2898100" cy="2855531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Times New Roman"/>
                <a:ea typeface="Lato"/>
                <a:cs typeface="Lato"/>
              </a:rPr>
              <a:t>The system is easy to install and does not require significant technical knowledge, making integration effortless.</a:t>
            </a:r>
            <a:endParaRPr lang="en-US" sz="2400" dirty="0">
              <a:latin typeface="Times New Roman"/>
              <a:ea typeface="Lato"/>
              <a:cs typeface="Lato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9222462" y="3622119"/>
            <a:ext cx="3370064" cy="4037528"/>
          </a:xfrm>
          <a:prstGeom prst="roundRect">
            <a:avLst>
              <a:gd name="adj" fmla="val 3548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458444" y="3858101"/>
            <a:ext cx="2221944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u="sng" dirty="0">
                <a:solidFill>
                  <a:srgbClr val="272525"/>
                </a:solidFill>
                <a:latin typeface="Times New Roman"/>
                <a:ea typeface="Gelasio"/>
                <a:cs typeface="Gelasio" pitchFamily="34" charset="-120"/>
              </a:rPr>
              <a:t>User-friendly</a:t>
            </a:r>
            <a:endParaRPr lang="en-US" sz="3200" b="1" u="sng">
              <a:latin typeface="Times New Roman"/>
              <a:ea typeface="Gelasio"/>
              <a:cs typeface="Calibri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9458444" y="4427458"/>
            <a:ext cx="2898100" cy="30431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Times New Roman"/>
                <a:ea typeface="Lato"/>
                <a:cs typeface="Lato"/>
              </a:rPr>
              <a:t>The system is straightforward and easy-to-use, helping businesses to save time and streamline their attendance tracking processes.</a:t>
            </a:r>
            <a:endParaRPr lang="en-US" sz="2400" dirty="0">
              <a:latin typeface="Times New Roman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178669" y="518288"/>
            <a:ext cx="9651739" cy="7908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400" b="1" dirty="0">
                <a:solidFill>
                  <a:srgbClr val="312F2B"/>
                </a:solidFill>
                <a:latin typeface="Times New Roman"/>
                <a:ea typeface="Gelasio"/>
                <a:cs typeface="Times New Roman"/>
              </a:rPr>
              <a:t>Comparison with Traditional </a:t>
            </a:r>
            <a:r>
              <a:rPr lang="en-US" sz="4400" b="1" dirty="0">
                <a:solidFill>
                  <a:srgbClr val="312F2B"/>
                </a:solidFill>
                <a:latin typeface="Times New Roman"/>
                <a:ea typeface="Gelasio" pitchFamily="34" charset="-122"/>
                <a:cs typeface="Times New Roman"/>
              </a:rPr>
              <a:t> Methods</a:t>
            </a:r>
            <a:endParaRPr lang="en-US" sz="4400" b="1" dirty="0">
              <a:latin typeface="Times New Roman"/>
              <a:cs typeface="Times New Roman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1999682"/>
            <a:ext cx="3295888" cy="20369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501827"/>
            <a:ext cx="3295888" cy="69437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312F2B"/>
                </a:solidFill>
                <a:latin typeface="Times New Roman"/>
                <a:ea typeface="Gelasio"/>
                <a:cs typeface="Gelasio" pitchFamily="34" charset="-120"/>
              </a:rPr>
              <a:t>Manual Attendance Tracking</a:t>
            </a:r>
            <a:endParaRPr lang="en-US" sz="2800" b="1" dirty="0">
              <a:latin typeface="Times New Roman"/>
              <a:ea typeface="Gelasio"/>
            </a:endParaRPr>
          </a:p>
        </p:txBody>
      </p:sp>
      <p:sp>
        <p:nvSpPr>
          <p:cNvPr id="7" name="Text 3"/>
          <p:cNvSpPr/>
          <p:nvPr/>
        </p:nvSpPr>
        <p:spPr>
          <a:xfrm>
            <a:off x="2037993" y="5430094"/>
            <a:ext cx="3295888" cy="210525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342900" indent="-342900" algn="l">
              <a:lnSpc>
                <a:spcPts val="2799"/>
              </a:lnSpc>
              <a:buFont typeface="Arial"/>
              <a:buChar char="•"/>
            </a:pPr>
            <a:r>
              <a:rPr lang="en-US" sz="2400" dirty="0">
                <a:solidFill>
                  <a:srgbClr val="272525"/>
                </a:solidFill>
                <a:latin typeface="Times New Roman"/>
                <a:ea typeface="Lato"/>
                <a:cs typeface="Lato"/>
              </a:rPr>
              <a:t>Traditional methods of attendance tracking require a lot of time and manual paperwork, making it inefficient and inaccurate.</a:t>
            </a:r>
            <a:endParaRPr lang="en-US" sz="2400" dirty="0">
              <a:latin typeface="Times New Roman"/>
              <a:ea typeface="Lato"/>
              <a:cs typeface="Lato"/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2058298"/>
            <a:ext cx="3296007" cy="2037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501946"/>
            <a:ext cx="2561913" cy="3354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312F2B"/>
                </a:solidFill>
                <a:latin typeface="Times New Roman"/>
                <a:ea typeface="Gelasio" pitchFamily="34" charset="-122"/>
                <a:cs typeface="Times New Roman"/>
              </a:rPr>
              <a:t>ID Card System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0" name="Text 5"/>
          <p:cNvSpPr/>
          <p:nvPr/>
        </p:nvSpPr>
        <p:spPr>
          <a:xfrm>
            <a:off x="5596799" y="5340935"/>
            <a:ext cx="3296007" cy="260563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342900" indent="-342900" algn="l">
              <a:lnSpc>
                <a:spcPts val="2799"/>
              </a:lnSpc>
              <a:buFont typeface="Arial"/>
              <a:buChar char="•"/>
            </a:pPr>
            <a:r>
              <a:rPr lang="en-US" sz="2400" dirty="0">
                <a:solidFill>
                  <a:srgbClr val="272525"/>
                </a:solidFill>
                <a:latin typeface="Times New Roman"/>
                <a:ea typeface="Lato"/>
                <a:cs typeface="Lato"/>
              </a:rPr>
              <a:t>Swipe card attendance systems have the potential for errors, such as misplacing ID cards, leading to inaccurate attendance data.</a:t>
            </a:r>
            <a:endParaRPr lang="en-US" sz="2400" dirty="0">
              <a:latin typeface="Times New Roman"/>
              <a:ea typeface="Lato"/>
              <a:cs typeface="Lato"/>
            </a:endParaRPr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1999682"/>
            <a:ext cx="3296007" cy="20370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501946"/>
            <a:ext cx="3296007" cy="69437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800" b="1" dirty="0">
                <a:solidFill>
                  <a:srgbClr val="312F2B"/>
                </a:solidFill>
                <a:latin typeface="Times New Roman"/>
                <a:ea typeface="Gelasio"/>
                <a:cs typeface="Gelasio" pitchFamily="34" charset="-120"/>
              </a:rPr>
              <a:t>Face Detection System</a:t>
            </a:r>
            <a:endParaRPr lang="en-US" sz="2800" b="1">
              <a:latin typeface="Times New Roman"/>
              <a:ea typeface="Gelasio"/>
              <a:cs typeface="Times New Roman"/>
            </a:endParaRPr>
          </a:p>
        </p:txBody>
      </p:sp>
      <p:sp>
        <p:nvSpPr>
          <p:cNvPr id="13" name="Text 7"/>
          <p:cNvSpPr/>
          <p:nvPr/>
        </p:nvSpPr>
        <p:spPr>
          <a:xfrm>
            <a:off x="9296400" y="5348152"/>
            <a:ext cx="3460130" cy="272657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342900" indent="-342900" algn="l">
              <a:lnSpc>
                <a:spcPts val="2799"/>
              </a:lnSpc>
              <a:buFont typeface="Arial"/>
              <a:buChar char="•"/>
            </a:pPr>
            <a:r>
              <a:rPr lang="en-US" sz="2400" dirty="0">
                <a:solidFill>
                  <a:srgbClr val="272525"/>
                </a:solidFill>
                <a:latin typeface="Times New Roman"/>
                <a:ea typeface="Lato"/>
                <a:cs typeface="Lato"/>
              </a:rPr>
              <a:t>The system is more accurate and efficient, eliminating the drawbacks of traditional methods and provides a secure way of attendance tracking.</a:t>
            </a:r>
            <a:endParaRPr lang="en-US" sz="2400" dirty="0">
              <a:latin typeface="Times New Roman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3843347" y="639228"/>
            <a:ext cx="6723771" cy="7060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800" b="1" dirty="0">
                <a:solidFill>
                  <a:srgbClr val="312F2B"/>
                </a:solidFill>
                <a:latin typeface="Times New Roman"/>
                <a:ea typeface="Gelasio"/>
                <a:cs typeface="Gelasio" pitchFamily="34" charset="-120"/>
              </a:rPr>
              <a:t>Implementation </a:t>
            </a:r>
            <a:r>
              <a:rPr lang="en-US" sz="4800" b="1" dirty="0">
                <a:solidFill>
                  <a:srgbClr val="312F2B"/>
                </a:solidFill>
                <a:latin typeface="Times New Roman"/>
                <a:ea typeface="Gelasio" pitchFamily="34" charset="-122"/>
                <a:cs typeface="Gelasio" pitchFamily="34" charset="-120"/>
              </a:rPr>
              <a:t> Process</a:t>
            </a:r>
            <a:endParaRPr lang="en-US" sz="4800" b="1">
              <a:latin typeface="Times New Roman"/>
              <a:cs typeface="Times New Roman"/>
            </a:endParaRPr>
          </a:p>
        </p:txBody>
      </p:sp>
      <p:sp>
        <p:nvSpPr>
          <p:cNvPr id="5" name="Shape 2"/>
          <p:cNvSpPr/>
          <p:nvPr/>
        </p:nvSpPr>
        <p:spPr>
          <a:xfrm>
            <a:off x="7293054" y="2493050"/>
            <a:ext cx="44410" cy="4382095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6" name="Shape 3"/>
          <p:cNvSpPr/>
          <p:nvPr/>
        </p:nvSpPr>
        <p:spPr>
          <a:xfrm>
            <a:off x="7565172" y="2894350"/>
            <a:ext cx="777597" cy="44410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7" name="Shape 4"/>
          <p:cNvSpPr/>
          <p:nvPr/>
        </p:nvSpPr>
        <p:spPr>
          <a:xfrm>
            <a:off x="7065228" y="266664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42750" y="2708315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537258" y="2715220"/>
            <a:ext cx="258786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b="1" u="sng" dirty="0">
                <a:solidFill>
                  <a:srgbClr val="272525"/>
                </a:solidFill>
                <a:latin typeface="Times New Roman"/>
                <a:ea typeface="Gelasio" pitchFamily="34" charset="-122"/>
                <a:cs typeface="Times New Roman"/>
              </a:rPr>
              <a:t>Needs Assessment</a:t>
            </a:r>
            <a:endParaRPr lang="en-US" sz="3200" b="1" u="sng" dirty="0">
              <a:latin typeface="Times New Roman"/>
              <a:cs typeface="Times New Roman"/>
            </a:endParaRPr>
          </a:p>
        </p:txBody>
      </p:sp>
      <p:sp>
        <p:nvSpPr>
          <p:cNvPr id="10" name="Text 7"/>
          <p:cNvSpPr/>
          <p:nvPr/>
        </p:nvSpPr>
        <p:spPr>
          <a:xfrm>
            <a:off x="8537258" y="3284577"/>
            <a:ext cx="4055150" cy="106620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342900" indent="-342900" algn="l">
              <a:lnSpc>
                <a:spcPts val="2799"/>
              </a:lnSpc>
              <a:buFont typeface="Arial"/>
              <a:buChar char="•"/>
            </a:pPr>
            <a:r>
              <a:rPr lang="en-US" sz="2400" dirty="0">
                <a:solidFill>
                  <a:srgbClr val="272525"/>
                </a:solidFill>
                <a:latin typeface="Times New Roman"/>
                <a:ea typeface="Lato"/>
                <a:cs typeface="Lato"/>
              </a:rPr>
              <a:t>Analyze the current attendance tracking process and identify areas for improvement.</a:t>
            </a:r>
            <a:endParaRPr lang="en-US" sz="1750" dirty="0">
              <a:latin typeface="Calibri" panose="020F0502020204030204"/>
              <a:ea typeface="Lato"/>
              <a:cs typeface="Calibri" panose="020F0502020204030204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6287631" y="4005203"/>
            <a:ext cx="777597" cy="44410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228" y="37774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19890" y="3819168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3871198" y="3826073"/>
            <a:ext cx="2221944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3200" b="1" u="sng" dirty="0">
                <a:solidFill>
                  <a:srgbClr val="272525"/>
                </a:solidFill>
                <a:latin typeface="Times New Roman"/>
                <a:ea typeface="Gelasio"/>
                <a:cs typeface="Gelasio" pitchFamily="34" charset="-120"/>
              </a:rPr>
              <a:t>Installation</a:t>
            </a:r>
            <a:endParaRPr lang="en-US" sz="3200" b="1" u="sng" dirty="0">
              <a:latin typeface="Times New Roman"/>
              <a:ea typeface="Gelasio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2788269" y="4395430"/>
            <a:ext cx="3304874" cy="210955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342900" indent="-342900" algn="r">
              <a:lnSpc>
                <a:spcPts val="2799"/>
              </a:lnSpc>
              <a:buFont typeface="Arial"/>
              <a:buChar char="•"/>
            </a:pPr>
            <a:r>
              <a:rPr lang="en-US" sz="2400" dirty="0">
                <a:solidFill>
                  <a:srgbClr val="272525"/>
                </a:solidFill>
                <a:latin typeface="Times New Roman"/>
                <a:ea typeface="Lato"/>
                <a:cs typeface="Lato"/>
              </a:rPr>
              <a:t>Install the software, necessary hardware and customize it to suit your organization's needs</a:t>
            </a:r>
            <a:r>
              <a:rPr lang="en-US" sz="1750" dirty="0">
                <a:solidFill>
                  <a:srgbClr val="272525"/>
                </a:solidFill>
                <a:latin typeface="Lato"/>
                <a:ea typeface="Lato"/>
                <a:cs typeface="Lato"/>
              </a:rPr>
              <a:t>.</a:t>
            </a:r>
            <a:endParaRPr lang="en-US" sz="1750">
              <a:latin typeface="Lato"/>
              <a:ea typeface="Lato"/>
              <a:cs typeface="Lato"/>
            </a:endParaRPr>
          </a:p>
        </p:txBody>
      </p:sp>
      <p:sp>
        <p:nvSpPr>
          <p:cNvPr id="16" name="Shape 13"/>
          <p:cNvSpPr/>
          <p:nvPr/>
        </p:nvSpPr>
        <p:spPr>
          <a:xfrm>
            <a:off x="7565172" y="5196423"/>
            <a:ext cx="777597" cy="44410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7" name="Shape 14"/>
          <p:cNvSpPr/>
          <p:nvPr/>
        </p:nvSpPr>
        <p:spPr>
          <a:xfrm>
            <a:off x="7065228" y="496871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23700" y="501038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537258" y="5017294"/>
            <a:ext cx="2964180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b="1" u="sng" dirty="0">
                <a:solidFill>
                  <a:srgbClr val="272525"/>
                </a:solidFill>
                <a:latin typeface="Times New Roman"/>
                <a:ea typeface="Gelasio"/>
                <a:cs typeface="Gelasio" pitchFamily="34" charset="-120"/>
              </a:rPr>
              <a:t>Testing and Deployment</a:t>
            </a:r>
            <a:endParaRPr lang="en-US" sz="3200" b="1" u="sng">
              <a:latin typeface="Times New Roman"/>
              <a:ea typeface="Gelasio"/>
              <a:cs typeface="Times New Roman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8537258" y="5586651"/>
            <a:ext cx="4055150" cy="195715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342900" indent="-342900" algn="l">
              <a:lnSpc>
                <a:spcPts val="2799"/>
              </a:lnSpc>
              <a:buFont typeface="Arial"/>
              <a:buChar char="•"/>
            </a:pPr>
            <a:r>
              <a:rPr lang="en-US" sz="2400" dirty="0">
                <a:solidFill>
                  <a:srgbClr val="272525"/>
                </a:solidFill>
                <a:latin typeface="Times New Roman"/>
                <a:ea typeface="Lato"/>
                <a:cs typeface="Lato"/>
              </a:rPr>
              <a:t>Thoroughly test the system for accuracy and efficiency in a real-world scenario, then deploy for everyday use.</a:t>
            </a:r>
            <a:endParaRPr lang="en-US" sz="2400">
              <a:latin typeface="Times New Roman"/>
              <a:ea typeface="Lato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3268916" y="810458"/>
            <a:ext cx="6925993" cy="6943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800" b="1" dirty="0">
                <a:solidFill>
                  <a:srgbClr val="312F2B"/>
                </a:solidFill>
                <a:latin typeface="Times New Roman"/>
                <a:ea typeface="Gelasio"/>
                <a:cs typeface="Gelasio" pitchFamily="34" charset="-120"/>
              </a:rPr>
              <a:t>Conclusion and Summary</a:t>
            </a:r>
            <a:endParaRPr lang="en-US" sz="4800" b="1">
              <a:latin typeface="Times New Roman"/>
              <a:ea typeface="Gelasio"/>
              <a:cs typeface="Times New Roman"/>
            </a:endParaRPr>
          </a:p>
        </p:txBody>
      </p:sp>
      <p:sp>
        <p:nvSpPr>
          <p:cNvPr id="5" name="Text 2"/>
          <p:cNvSpPr/>
          <p:nvPr/>
        </p:nvSpPr>
        <p:spPr>
          <a:xfrm>
            <a:off x="2037993" y="3431857"/>
            <a:ext cx="2666286" cy="416481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3200" b="1" u="sng" dirty="0">
                <a:solidFill>
                  <a:srgbClr val="312F2B"/>
                </a:solidFill>
                <a:latin typeface="Times New Roman"/>
                <a:ea typeface="Gelasio"/>
                <a:cs typeface="Gelasio" pitchFamily="34" charset="-120"/>
              </a:rPr>
              <a:t>The Solution</a:t>
            </a:r>
            <a:endParaRPr lang="en-US" sz="3200" b="1" u="sng">
              <a:latin typeface="Times New Roman"/>
              <a:ea typeface="Gelasio"/>
              <a:cs typeface="Times New Roman"/>
            </a:endParaRPr>
          </a:p>
        </p:txBody>
      </p:sp>
      <p:sp>
        <p:nvSpPr>
          <p:cNvPr id="6" name="Text 3"/>
          <p:cNvSpPr/>
          <p:nvPr/>
        </p:nvSpPr>
        <p:spPr>
          <a:xfrm>
            <a:off x="2037993" y="4070509"/>
            <a:ext cx="3156347" cy="277346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342900" indent="-34290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2525"/>
                </a:solidFill>
                <a:latin typeface="Times New Roman"/>
                <a:ea typeface="Lato" pitchFamily="34" charset="-122"/>
                <a:cs typeface="Times New Roman"/>
              </a:rPr>
              <a:t>The FaceCheck Attendance System uses facial detection and recognition technology that revolutionizes attendance tracking.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" name="Text 4"/>
          <p:cNvSpPr/>
          <p:nvPr/>
        </p:nvSpPr>
        <p:spPr>
          <a:xfrm>
            <a:off x="5743932" y="3431857"/>
            <a:ext cx="2666286" cy="416481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3200" b="1" u="sng" dirty="0">
                <a:solidFill>
                  <a:srgbClr val="312F2B"/>
                </a:solidFill>
                <a:latin typeface="Times New Roman"/>
                <a:ea typeface="Gelasio"/>
                <a:cs typeface="Gelasio" pitchFamily="34" charset="-120"/>
              </a:rPr>
              <a:t>The Benefits</a:t>
            </a:r>
            <a:endParaRPr lang="en-US" sz="3200" b="1" u="sng">
              <a:latin typeface="Times New Roman"/>
              <a:ea typeface="Gelasio"/>
              <a:cs typeface="Times New Roman"/>
            </a:endParaRPr>
          </a:p>
        </p:txBody>
      </p:sp>
      <p:sp>
        <p:nvSpPr>
          <p:cNvPr id="8" name="Text 5"/>
          <p:cNvSpPr/>
          <p:nvPr/>
        </p:nvSpPr>
        <p:spPr>
          <a:xfrm>
            <a:off x="5743932" y="4070509"/>
            <a:ext cx="3156347" cy="355520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342900" indent="-342900">
              <a:lnSpc>
                <a:spcPts val="2799"/>
              </a:lnSpc>
              <a:buFont typeface="Arial"/>
              <a:buChar char="•"/>
            </a:pPr>
            <a:r>
              <a:rPr lang="en-US" sz="2400" dirty="0">
                <a:solidFill>
                  <a:srgbClr val="272525"/>
                </a:solidFill>
                <a:latin typeface="Times New Roman"/>
                <a:ea typeface="Lato"/>
                <a:cs typeface="Lato"/>
              </a:rPr>
              <a:t>The system saves time, is efficient, and secure, making attendance tracking easier for both small and large businesses.</a:t>
            </a:r>
            <a:endParaRPr lang="en-US" sz="2400">
              <a:latin typeface="Times New Roman"/>
              <a:ea typeface="Lato"/>
              <a:cs typeface="Lato"/>
            </a:endParaRPr>
          </a:p>
        </p:txBody>
      </p:sp>
      <p:sp>
        <p:nvSpPr>
          <p:cNvPr id="9" name="Text 6"/>
          <p:cNvSpPr/>
          <p:nvPr/>
        </p:nvSpPr>
        <p:spPr>
          <a:xfrm>
            <a:off x="9449872" y="3431857"/>
            <a:ext cx="3055620" cy="416481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3200" b="1" u="sng" dirty="0">
                <a:solidFill>
                  <a:srgbClr val="312F2B"/>
                </a:solidFill>
                <a:latin typeface="Times New Roman"/>
                <a:ea typeface="Gelasio"/>
                <a:cs typeface="Gelasio" pitchFamily="34" charset="-120"/>
              </a:rPr>
              <a:t>The Implementation</a:t>
            </a:r>
            <a:endParaRPr lang="en-US" sz="3200" b="1" u="sng">
              <a:latin typeface="Times New Roman"/>
              <a:ea typeface="Gelasio"/>
              <a:cs typeface="Calibri"/>
            </a:endParaRPr>
          </a:p>
        </p:txBody>
      </p:sp>
      <p:sp>
        <p:nvSpPr>
          <p:cNvPr id="10" name="Text 7"/>
          <p:cNvSpPr/>
          <p:nvPr/>
        </p:nvSpPr>
        <p:spPr>
          <a:xfrm>
            <a:off x="9449872" y="4070509"/>
            <a:ext cx="3156347" cy="382854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>
              <a:lnSpc>
                <a:spcPts val="2799"/>
              </a:lnSpc>
              <a:buFont typeface="Arial"/>
              <a:buChar char="•"/>
            </a:pPr>
            <a:r>
              <a:rPr lang="en-US" sz="2400" dirty="0">
                <a:solidFill>
                  <a:srgbClr val="272525"/>
                </a:solidFill>
                <a:latin typeface="Times New Roman"/>
                <a:ea typeface="Lato"/>
                <a:cs typeface="Lato"/>
              </a:rPr>
              <a:t>The implementation of the system is straightforward and easy, requiring little technical expertise for successful integration.</a:t>
            </a:r>
            <a:endParaRPr lang="en-US" sz="2400">
              <a:latin typeface="Times New Roman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C64AB52-919E-0C2D-54E3-EBB5004A5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" y="469"/>
            <a:ext cx="14615408" cy="821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9882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edi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Office Theme</vt:lpstr>
      <vt:lpstr>Median</vt:lpstr>
      <vt:lpstr>Median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239</cp:revision>
  <dcterms:created xsi:type="dcterms:W3CDTF">2023-09-19T13:32:07Z</dcterms:created>
  <dcterms:modified xsi:type="dcterms:W3CDTF">2023-09-20T10:38:24Z</dcterms:modified>
</cp:coreProperties>
</file>