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Ishwarya</a:t>
            </a:r>
            <a:r>
              <a:rPr lang="en-US" sz="2400" dirty="0"/>
              <a:t> S</a:t>
            </a:r>
          </a:p>
          <a:p>
            <a:r>
              <a:rPr lang="en-US" sz="2400" dirty="0"/>
              <a:t>REGISTER NO: 312215970, asunm1621312215970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COLLEGE:  SSS </a:t>
            </a:r>
            <a:r>
              <a:rPr lang="en-US" sz="2400" dirty="0" err="1"/>
              <a:t>Shasun</a:t>
            </a:r>
            <a:r>
              <a:rPr lang="en-US" sz="2400" dirty="0"/>
              <a:t> Jain College for Women, </a:t>
            </a:r>
            <a:r>
              <a:rPr lang="en-US" sz="2400" dirty="0" err="1"/>
              <a:t>T.Nagar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DEFA2-68AE-DB89-3D2F-8593063642CE}"/>
              </a:ext>
            </a:extLst>
          </p:cNvPr>
          <p:cNvSpPr txBox="1"/>
          <p:nvPr/>
        </p:nvSpPr>
        <p:spPr>
          <a:xfrm>
            <a:off x="1066800" y="14478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process of creating a visual representation of either a whole information system or parts of it to communicate connections between data points and structures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938E4-1BB5-6CFD-8C45-E1D2404A418C}"/>
              </a:ext>
            </a:extLst>
          </p:cNvPr>
          <p:cNvSpPr txBox="1"/>
          <p:nvPr/>
        </p:nvSpPr>
        <p:spPr>
          <a:xfrm>
            <a:off x="990600" y="18288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Data analysis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enables businesses to identify underlying problems and develop effective solutions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For instance, understanding customer preferences can be challenging without proper insights.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68B2E-05F2-060C-1AB2-A0088496B159}"/>
              </a:ext>
            </a:extLst>
          </p:cNvPr>
          <p:cNvSpPr txBox="1"/>
          <p:nvPr/>
        </p:nvSpPr>
        <p:spPr>
          <a:xfrm>
            <a:off x="1752600" y="1524000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 summary, a comprehensive conclusion for a data analysis in a research study involves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strategic synthesis of key findings, their implications, and their contribution to the broader field of study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It is an opportunity to communicate the significance of your research and guide future investigations.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EB3E7-56CF-003B-6A56-C02E24FAF47C}"/>
              </a:ext>
            </a:extLst>
          </p:cNvPr>
          <p:cNvSpPr txBox="1"/>
          <p:nvPr/>
        </p:nvSpPr>
        <p:spPr>
          <a:xfrm>
            <a:off x="676275" y="1828800"/>
            <a:ext cx="633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problem statement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clear and concise description of the problem or issue a team aims to address in a project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A problem statement identifies a problem's current state, desired future state, and the gaps that lie between the two.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1D35"/>
                </a:solidFill>
                <a:effectLst/>
                <a:latin typeface="Google Sans"/>
              </a:rPr>
              <a:t>A problem overview for a project is a description of the challenges and obstacles a project faces. It helps project managers keep the project organized and helps stakeholders understand the problems.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BB600-2C7F-C248-412D-6910D2AB1657}"/>
              </a:ext>
            </a:extLst>
          </p:cNvPr>
          <p:cNvSpPr txBox="1"/>
          <p:nvPr/>
        </p:nvSpPr>
        <p:spPr>
          <a:xfrm>
            <a:off x="1066800" y="1905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* The employees;</a:t>
            </a: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* 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 organization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A03CB-11BF-1C7B-0D69-3FE7AAEACEF6}"/>
              </a:ext>
            </a:extLst>
          </p:cNvPr>
          <p:cNvSpPr txBox="1"/>
          <p:nvPr/>
        </p:nvSpPr>
        <p:spPr>
          <a:xfrm>
            <a:off x="3200400" y="20193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solution's value proposition is a clear statement that explains how the solution's benefits address the needs of a specific customer group. It should also differentiate the solution from competitors.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53E9F-8B16-080F-39C5-2846C1943BB8}"/>
              </a:ext>
            </a:extLst>
          </p:cNvPr>
          <p:cNvSpPr txBox="1"/>
          <p:nvPr/>
        </p:nvSpPr>
        <p:spPr>
          <a:xfrm>
            <a:off x="990600" y="1600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dataset is a structured collection of data that's organized for analysis or processing. Datasets are a fundamental tool in data analysis, machine learning, and business analytics. They can contain many different types of data, including numerical values, text, images, or audio recordings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A0963-FB96-CBFD-5C79-4F2BB3D86141}"/>
              </a:ext>
            </a:extLst>
          </p:cNvPr>
          <p:cNvSpPr txBox="1"/>
          <p:nvPr/>
        </p:nvSpPr>
        <p:spPr>
          <a:xfrm>
            <a:off x="2743200" y="1905000"/>
            <a:ext cx="5257800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Defining the question.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Collecting the data.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Cleaning the data.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Analyzing the data.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Sharing your results.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Embracing failure.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Summary.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408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Google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Ramya Jothi</cp:lastModifiedBy>
  <cp:revision>14</cp:revision>
  <dcterms:created xsi:type="dcterms:W3CDTF">2024-03-29T15:07:22Z</dcterms:created>
  <dcterms:modified xsi:type="dcterms:W3CDTF">2024-11-05T14:04:08Z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