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E8EC"/>
    <a:srgbClr val="361E35"/>
    <a:srgbClr val="F02DC7"/>
    <a:srgbClr val="BC008A"/>
    <a:srgbClr val="CFADD4"/>
    <a:srgbClr val="C8F3EC"/>
    <a:srgbClr val="BAAAEB"/>
    <a:srgbClr val="FCDEC4"/>
    <a:srgbClr val="F9C8DD"/>
    <a:srgbClr val="66A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DD426-9A44-8DA6-BA69-31F464CD4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7F37B-D4DB-1359-0330-702357476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B9F90-CCDA-8928-F1FB-1EC196ED5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836C-7B79-4B8F-AA33-CA72C3F43152}" type="datetimeFigureOut">
              <a:rPr lang="en-PK" smtClean="0"/>
              <a:t>02/01/2023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57383-D63B-ACE8-0DCE-3F1CC8C38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2F882-B198-169D-9ADB-1D133200A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8D79-16D3-4C92-9E74-79C78D15A19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2968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470D-808E-8EC8-FEC0-0FFD279BF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33B4E-7398-2197-645F-21D0CCA58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83F55-7DE7-7C2B-A6DC-FED9A449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836C-7B79-4B8F-AA33-CA72C3F43152}" type="datetimeFigureOut">
              <a:rPr lang="en-PK" smtClean="0"/>
              <a:t>02/01/2023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7C0BF-DAA9-2D05-B6C4-EAAD2E3F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CCDDC-E6B8-8B3D-C15F-2A153946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8D79-16D3-4C92-9E74-79C78D15A19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4624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3C46B-FC1B-E254-921A-C5268A57F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A0B60-62DA-6F0F-D8BA-192B791B8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6E07B-EAC6-7840-1B46-F1555C45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836C-7B79-4B8F-AA33-CA72C3F43152}" type="datetimeFigureOut">
              <a:rPr lang="en-PK" smtClean="0"/>
              <a:t>02/01/2023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626CB-CC2B-3995-7513-E58EEDEC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13FC7-C4FF-2735-F057-4CD9059FF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8D79-16D3-4C92-9E74-79C78D15A19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5712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48C2C-D4EA-9AAA-71C7-E5FB2D88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78FF9-DE4B-341A-A6BE-8228E57BC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2AB20-F326-3E45-9125-089FCB93F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836C-7B79-4B8F-AA33-CA72C3F43152}" type="datetimeFigureOut">
              <a:rPr lang="en-PK" smtClean="0"/>
              <a:t>02/01/2023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280C8-78AD-043C-DCA1-D3EB2DDA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1CFC5-8C65-2549-D690-9DB3CE680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8D79-16D3-4C92-9E74-79C78D15A19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9909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A1A2-B517-E1A1-AD70-B76F76E28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1F0FB-CEE2-B239-112A-7CC7B958E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853F2-EC51-8243-6F82-3FD0AEAAD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836C-7B79-4B8F-AA33-CA72C3F43152}" type="datetimeFigureOut">
              <a:rPr lang="en-PK" smtClean="0"/>
              <a:t>02/01/2023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A021C-4B82-1C9C-27B3-3EE9EC77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00BA9-82A7-45D1-58A4-114D2AD5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8D79-16D3-4C92-9E74-79C78D15A19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810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B60B0-1A0B-266C-B76C-077EB292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1EC1D-055B-09E8-27B8-751D88247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45C61-47FA-3B9C-8BE9-E7636875E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C8DEB-1BB5-153B-481F-208041E3B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836C-7B79-4B8F-AA33-CA72C3F43152}" type="datetimeFigureOut">
              <a:rPr lang="en-PK" smtClean="0"/>
              <a:t>02/01/2023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EE76E-77DA-5F54-18ED-688A7A845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A94A1-1440-A86D-8DE3-8B2DFE101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8D79-16D3-4C92-9E74-79C78D15A19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7763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479A-B7DD-3E51-7782-5A4D88A63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088B4-909D-69F8-ADA5-C9EF218E2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2132C-EF28-66E7-258F-E152E9C88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921CA2-D0F0-433C-4030-E9630E9E0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007661-47C4-4E52-8B42-F0E71F4AA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6C7C6-723F-47C7-F5D8-31079DBFE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836C-7B79-4B8F-AA33-CA72C3F43152}" type="datetimeFigureOut">
              <a:rPr lang="en-PK" smtClean="0"/>
              <a:t>02/01/2023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157804-14D7-257D-3F9E-E4E60834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E5AA63-D2D3-DBB6-0839-B1FF64C1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8D79-16D3-4C92-9E74-79C78D15A19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3153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14B7B-61C4-49BD-B238-338A3AF1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9DDFFA-A413-9058-2688-4393BEF4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836C-7B79-4B8F-AA33-CA72C3F43152}" type="datetimeFigureOut">
              <a:rPr lang="en-PK" smtClean="0"/>
              <a:t>02/01/2023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E685F-4449-D2E2-E30D-AC5D908B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1D77A-B099-580D-A738-8411598AA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8D79-16D3-4C92-9E74-79C78D15A19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6929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78EA7-0385-11B9-E78B-EBB6F304A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836C-7B79-4B8F-AA33-CA72C3F43152}" type="datetimeFigureOut">
              <a:rPr lang="en-PK" smtClean="0"/>
              <a:t>02/01/2023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7151D0-073E-0A64-5509-F7CBE9F27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03455-C758-FF2E-30C6-62C129D30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8D79-16D3-4C92-9E74-79C78D15A19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426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37D9A-C52C-3C99-B797-2C63274B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7006F-FE76-E041-D317-FFCBADF40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D83AD-8FAD-13CA-9E6B-F7CCE8433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AF475-E7CE-118F-29E0-76A07FEC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836C-7B79-4B8F-AA33-CA72C3F43152}" type="datetimeFigureOut">
              <a:rPr lang="en-PK" smtClean="0"/>
              <a:t>02/01/2023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59108-DCE5-4B79-4B1F-D21C1D2B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9F162-FE13-4061-8056-F72403560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8D79-16D3-4C92-9E74-79C78D15A19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2967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40D6-D8CF-C6AD-D660-A8A1A3626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74BECD-13D1-F9DA-0196-E015AA128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DBC96-57D2-A12D-8EE7-55BB63F8E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AC4C8-5445-CA06-F43C-31DD3951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836C-7B79-4B8F-AA33-CA72C3F43152}" type="datetimeFigureOut">
              <a:rPr lang="en-PK" smtClean="0"/>
              <a:t>02/01/2023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5C30E-9059-9D9F-FFC2-ECC017E57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5BBD1-7E93-66D5-54C1-C9816B4B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8D79-16D3-4C92-9E74-79C78D15A19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2163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4F69EF-4B43-574D-F7C3-231ADB45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DAE49-5A9A-B9C3-B7C6-46B71F736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B3672-464F-6216-CB48-7BD99776F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F836C-7B79-4B8F-AA33-CA72C3F43152}" type="datetimeFigureOut">
              <a:rPr lang="en-PK" smtClean="0"/>
              <a:t>02/01/2023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BD932-0555-93F2-DF5F-5135A3EC5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F7072-CCC1-04AE-1D22-FFCA1D977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C8D79-16D3-4C92-9E74-79C78D15A19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6082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text, computer&#10;&#10;Description automatically generated">
            <a:extLst>
              <a:ext uri="{FF2B5EF4-FFF2-40B4-BE49-F238E27FC236}">
                <a16:creationId xmlns:a16="http://schemas.microsoft.com/office/drawing/2014/main" id="{78224CBB-8172-F55C-A70D-78EA57A01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857"/>
            <a:ext cx="12192000" cy="958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83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Ishwa Rashid</dc:creator>
  <cp:lastModifiedBy>Ishwa Rashid</cp:lastModifiedBy>
  <cp:revision>1</cp:revision>
  <dcterms:created xsi:type="dcterms:W3CDTF">2023-01-02T16:41:17Z</dcterms:created>
  <dcterms:modified xsi:type="dcterms:W3CDTF">2023-01-02T20:18:48Z</dcterms:modified>
</cp:coreProperties>
</file>