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7" r:id="rId5"/>
    <p:sldId id="290" r:id="rId6"/>
    <p:sldId id="263" r:id="rId7"/>
    <p:sldId id="291" r:id="rId8"/>
    <p:sldId id="264" r:id="rId9"/>
    <p:sldId id="258" r:id="rId10"/>
    <p:sldId id="297" r:id="rId11"/>
    <p:sldId id="298" r:id="rId12"/>
    <p:sldId id="259" r:id="rId13"/>
    <p:sldId id="292" r:id="rId14"/>
    <p:sldId id="261" r:id="rId15"/>
    <p:sldId id="269" r:id="rId16"/>
    <p:sldId id="271" r:id="rId17"/>
    <p:sldId id="295" r:id="rId18"/>
    <p:sldId id="273" r:id="rId19"/>
    <p:sldId id="274" r:id="rId20"/>
    <p:sldId id="265" r:id="rId21"/>
    <p:sldId id="270"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3F4"/>
    <a:srgbClr val="0C66D2"/>
    <a:srgbClr val="1E7EF2"/>
    <a:srgbClr val="2319EF"/>
    <a:srgbClr val="249BE4"/>
    <a:srgbClr val="41B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81" autoAdjust="0"/>
  </p:normalViewPr>
  <p:slideViewPr>
    <p:cSldViewPr>
      <p:cViewPr varScale="1">
        <p:scale>
          <a:sx n="62" d="100"/>
          <a:sy n="62" d="100"/>
        </p:scale>
        <p:origin x="62" y="47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43087C-616C-4FEE-827A-9C73B26A1EB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274555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3087C-616C-4FEE-827A-9C73B26A1EB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2814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3087C-616C-4FEE-827A-9C73B26A1EB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88840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3087C-616C-4FEE-827A-9C73B26A1EB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1032821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3087C-616C-4FEE-827A-9C73B26A1EB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219625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43087C-616C-4FEE-827A-9C73B26A1EBD}"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30275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43087C-616C-4FEE-827A-9C73B26A1EBD}"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389002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43087C-616C-4FEE-827A-9C73B26A1EBD}"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415917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3087C-616C-4FEE-827A-9C73B26A1EBD}"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238750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3087C-616C-4FEE-827A-9C73B26A1EBD}"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118546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3087C-616C-4FEE-827A-9C73B26A1EBD}"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93CAA-F0AE-4A6F-9C6A-2AD90329CE66}" type="slidenum">
              <a:rPr lang="en-IN" smtClean="0"/>
              <a:t>‹#›</a:t>
            </a:fld>
            <a:endParaRPr lang="en-IN"/>
          </a:p>
        </p:txBody>
      </p:sp>
    </p:spTree>
    <p:extLst>
      <p:ext uri="{BB962C8B-B14F-4D97-AF65-F5344CB8AC3E}">
        <p14:creationId xmlns:p14="http://schemas.microsoft.com/office/powerpoint/2010/main" val="96941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3087C-616C-4FEE-827A-9C73B26A1EBD}" type="datetimeFigureOut">
              <a:rPr lang="en-IN" smtClean="0"/>
              <a:t>10-09-2023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93CAA-F0AE-4A6F-9C6A-2AD90329CE66}" type="slidenum">
              <a:rPr lang="en-IN" smtClean="0"/>
              <a:t>‹#›</a:t>
            </a:fld>
            <a:endParaRPr lang="en-IN"/>
          </a:p>
        </p:txBody>
      </p:sp>
    </p:spTree>
    <p:extLst>
      <p:ext uri="{BB962C8B-B14F-4D97-AF65-F5344CB8AC3E}">
        <p14:creationId xmlns:p14="http://schemas.microsoft.com/office/powerpoint/2010/main" val="2635941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creating-edit-menu" TargetMode="External"/><Relationship Id="rId2" Type="http://schemas.openxmlformats.org/officeDocument/2006/relationships/hyperlink" Target="https://en.m.wikipedia.org/wiki/Miicrosoft_Notepad" TargetMode="External"/><Relationship Id="rId1" Type="http://schemas.openxmlformats.org/officeDocument/2006/relationships/slideLayout" Target="../slideLayouts/slideLayout2.xml"/><Relationship Id="rId4" Type="http://schemas.openxmlformats.org/officeDocument/2006/relationships/hyperlink" Target="https://www.google.com/amp/s/www.geeksforgeeks.org/java-swing-create-a-simple-text-editor/am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7"/>
            <a:ext cx="7772400" cy="288032"/>
          </a:xfrm>
        </p:spPr>
        <p:txBody>
          <a:bodyPr>
            <a:normAutofit/>
          </a:bodyPr>
          <a:lstStyle/>
          <a:p>
            <a:r>
              <a:rPr lang="en-US" sz="800" dirty="0"/>
              <a:t>  </a:t>
            </a:r>
            <a:endParaRPr lang="en-IN" sz="800" dirty="0"/>
          </a:p>
        </p:txBody>
      </p:sp>
      <p:sp>
        <p:nvSpPr>
          <p:cNvPr id="3" name="Subtitle 2"/>
          <p:cNvSpPr>
            <a:spLocks noGrp="1"/>
          </p:cNvSpPr>
          <p:nvPr>
            <p:ph type="subTitle" idx="1"/>
          </p:nvPr>
        </p:nvSpPr>
        <p:spPr>
          <a:xfrm>
            <a:off x="1763688" y="1988840"/>
            <a:ext cx="5688632" cy="3600400"/>
          </a:xfrm>
        </p:spPr>
        <p:txBody>
          <a:bodyPr>
            <a:normAutofit/>
          </a:bodyPr>
          <a:lstStyle/>
          <a:p>
            <a:r>
              <a:rPr lang="en-US" sz="2400" dirty="0">
                <a:solidFill>
                  <a:schemeClr val="tx1"/>
                </a:solidFill>
                <a:latin typeface="Algerian" pitchFamily="82" charset="0"/>
                <a:cs typeface="Calibri" pitchFamily="34" charset="0"/>
              </a:rPr>
              <a:t>NAME – ISHWA</a:t>
            </a:r>
          </a:p>
          <a:p>
            <a:r>
              <a:rPr lang="en-US" sz="2400" dirty="0">
                <a:solidFill>
                  <a:schemeClr val="tx1"/>
                </a:solidFill>
                <a:latin typeface="Algerian" pitchFamily="82" charset="0"/>
                <a:cs typeface="Calibri" pitchFamily="34" charset="0"/>
              </a:rPr>
              <a:t>BRANCH – </a:t>
            </a:r>
            <a:r>
              <a:rPr lang="en-US" sz="2400" dirty="0" err="1">
                <a:solidFill>
                  <a:schemeClr val="tx1"/>
                </a:solidFill>
                <a:latin typeface="Algerian" pitchFamily="82" charset="0"/>
                <a:cs typeface="Calibri" pitchFamily="34" charset="0"/>
              </a:rPr>
              <a:t>B.tech</a:t>
            </a:r>
            <a:r>
              <a:rPr lang="en-US" sz="2400" dirty="0">
                <a:solidFill>
                  <a:schemeClr val="tx1"/>
                </a:solidFill>
                <a:latin typeface="Algerian" pitchFamily="82" charset="0"/>
                <a:cs typeface="Calibri" pitchFamily="34" charset="0"/>
              </a:rPr>
              <a:t> ( CSE 4</a:t>
            </a:r>
            <a:r>
              <a:rPr lang="en-US" sz="2400" baseline="30000" dirty="0">
                <a:solidFill>
                  <a:schemeClr val="tx1"/>
                </a:solidFill>
                <a:latin typeface="Algerian" pitchFamily="82" charset="0"/>
                <a:cs typeface="Calibri" pitchFamily="34" charset="0"/>
              </a:rPr>
              <a:t>th</a:t>
            </a:r>
            <a:r>
              <a:rPr lang="en-US" sz="2400" dirty="0">
                <a:solidFill>
                  <a:schemeClr val="tx1"/>
                </a:solidFill>
                <a:latin typeface="Algerian" pitchFamily="82" charset="0"/>
                <a:cs typeface="Calibri" pitchFamily="34" charset="0"/>
              </a:rPr>
              <a:t> SEM )</a:t>
            </a:r>
          </a:p>
          <a:p>
            <a:r>
              <a:rPr lang="en-US" sz="2400" dirty="0">
                <a:solidFill>
                  <a:schemeClr val="tx1"/>
                </a:solidFill>
                <a:latin typeface="Algerian" pitchFamily="82" charset="0"/>
                <a:cs typeface="Calibri" pitchFamily="34" charset="0"/>
              </a:rPr>
              <a:t>SUBJECT – PROJECT </a:t>
            </a:r>
          </a:p>
          <a:p>
            <a:r>
              <a:rPr lang="en-US" sz="2400" dirty="0">
                <a:solidFill>
                  <a:schemeClr val="tx1"/>
                </a:solidFill>
                <a:latin typeface="Algerian" pitchFamily="82" charset="0"/>
                <a:cs typeface="Calibri" pitchFamily="34" charset="0"/>
              </a:rPr>
              <a:t>SUBMITTED TO – Mr. ANKIT SIR</a:t>
            </a:r>
          </a:p>
          <a:p>
            <a:endParaRPr lang="en-IN" sz="2400" dirty="0">
              <a:latin typeface="Algerian" pitchFamily="82" charset="0"/>
            </a:endParaRPr>
          </a:p>
        </p:txBody>
      </p:sp>
    </p:spTree>
    <p:extLst>
      <p:ext uri="{BB962C8B-B14F-4D97-AF65-F5344CB8AC3E}">
        <p14:creationId xmlns:p14="http://schemas.microsoft.com/office/powerpoint/2010/main" val="1289541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1403648" y="1484784"/>
            <a:ext cx="6840760" cy="4896544"/>
          </a:xfrm>
        </p:spPr>
        <p:txBody>
          <a:bodyPr>
            <a:normAutofit/>
          </a:bodyPr>
          <a:lstStyle/>
          <a:p>
            <a:r>
              <a:rPr lang="en-US" sz="1800" dirty="0"/>
              <a:t>File operations include :</a:t>
            </a:r>
          </a:p>
          <a:p>
            <a:pPr marL="0" indent="0">
              <a:buNone/>
            </a:pPr>
            <a:r>
              <a:rPr lang="en-US" sz="1800" dirty="0"/>
              <a:t>          -  </a:t>
            </a:r>
            <a:r>
              <a:rPr lang="en-US" sz="1800" b="1" dirty="0"/>
              <a:t>New </a:t>
            </a:r>
            <a:r>
              <a:rPr lang="en-US" sz="1800" dirty="0"/>
              <a:t>- Begins or “opens” a brand new blank file. Shortcut for this option is (CTRL+N).</a:t>
            </a:r>
          </a:p>
          <a:p>
            <a:pPr marL="0" indent="0">
              <a:buNone/>
            </a:pPr>
            <a:r>
              <a:rPr lang="en-US" sz="1800" dirty="0"/>
              <a:t>          - </a:t>
            </a:r>
            <a:r>
              <a:rPr lang="en-US" sz="1800" b="1" dirty="0"/>
              <a:t>Open</a:t>
            </a:r>
            <a:r>
              <a:rPr lang="en-US" sz="1800" dirty="0"/>
              <a:t> - Takes you to an “Open” file window where you can select and open a document that is already saved on your computer. Shortcut for this option is (CTRL+O)</a:t>
            </a:r>
          </a:p>
          <a:p>
            <a:pPr marL="0" indent="0">
              <a:buNone/>
            </a:pPr>
            <a:r>
              <a:rPr lang="en-US" sz="1800" dirty="0"/>
              <a:t>          - </a:t>
            </a:r>
            <a:r>
              <a:rPr lang="en-US" sz="1800" b="1" dirty="0"/>
              <a:t>Save</a:t>
            </a:r>
            <a:r>
              <a:rPr lang="en-US" sz="1800" dirty="0"/>
              <a:t> - Saves the document you are working on with a new name you assign. Shortcut for this option is (CTRL+S).</a:t>
            </a:r>
          </a:p>
          <a:p>
            <a:pPr marL="0" indent="0">
              <a:buNone/>
            </a:pPr>
            <a:r>
              <a:rPr lang="en-US" sz="1800" dirty="0"/>
              <a:t>          - </a:t>
            </a:r>
            <a:r>
              <a:rPr lang="en-US" sz="1800" b="1" dirty="0"/>
              <a:t>Print</a:t>
            </a:r>
            <a:r>
              <a:rPr lang="en-US" sz="1800" dirty="0"/>
              <a:t> - If there nothing else that you want to customize in the document that you are printing, open the File menu, and click or tap Print or you can use keyboard shortcut (CTRL+P). if you do want to customize the print, first click or tap on Page Setup in the File menu.</a:t>
            </a:r>
          </a:p>
          <a:p>
            <a:pPr marL="0" indent="0">
              <a:buNone/>
            </a:pPr>
            <a:r>
              <a:rPr lang="en-US" sz="1800" dirty="0"/>
              <a:t>          - </a:t>
            </a:r>
            <a:r>
              <a:rPr lang="en-US" sz="1800" b="1" dirty="0"/>
              <a:t>Exit</a:t>
            </a:r>
            <a:r>
              <a:rPr lang="en-US" sz="1800" dirty="0"/>
              <a:t> - Exit out of Notepad with File&gt;Exit or by using keyboard shortcut Escape .</a:t>
            </a:r>
          </a:p>
        </p:txBody>
      </p:sp>
    </p:spTree>
    <p:extLst>
      <p:ext uri="{BB962C8B-B14F-4D97-AF65-F5344CB8AC3E}">
        <p14:creationId xmlns:p14="http://schemas.microsoft.com/office/powerpoint/2010/main" val="126725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1331640" y="1268760"/>
            <a:ext cx="6892430" cy="4908489"/>
          </a:xfrm>
        </p:spPr>
        <p:txBody>
          <a:bodyPr>
            <a:normAutofit/>
          </a:bodyPr>
          <a:lstStyle/>
          <a:p>
            <a:r>
              <a:rPr lang="en-US" sz="2000" dirty="0"/>
              <a:t>Edit operations include :</a:t>
            </a:r>
          </a:p>
          <a:p>
            <a:pPr marL="0" indent="0">
              <a:buNone/>
            </a:pPr>
            <a:r>
              <a:rPr lang="en-US" sz="2000" dirty="0"/>
              <a:t>         - </a:t>
            </a:r>
            <a:r>
              <a:rPr lang="en-US" sz="2000" b="1" dirty="0"/>
              <a:t>Cut</a:t>
            </a:r>
            <a:r>
              <a:rPr lang="en-US" sz="2000" dirty="0"/>
              <a:t> – This command is used to remove the selected text from its original position. Shortcut for this command is (CTRL+X).</a:t>
            </a:r>
          </a:p>
          <a:p>
            <a:pPr marL="0" indent="0">
              <a:buNone/>
            </a:pPr>
            <a:r>
              <a:rPr lang="en-US" sz="2000" dirty="0"/>
              <a:t>         - </a:t>
            </a:r>
            <a:r>
              <a:rPr lang="en-US" sz="2000" b="1" dirty="0"/>
              <a:t>Copy </a:t>
            </a:r>
            <a:r>
              <a:rPr lang="en-US" sz="2000" dirty="0"/>
              <a:t>- This command is used to create a duplicate of the selected text. Shortcut for this command is (CTRL+C).</a:t>
            </a:r>
          </a:p>
          <a:p>
            <a:pPr marL="0" indent="0">
              <a:buNone/>
            </a:pPr>
            <a:r>
              <a:rPr lang="en-US" sz="2000" dirty="0"/>
              <a:t>         - </a:t>
            </a:r>
            <a:r>
              <a:rPr lang="en-US" sz="2000" b="1" dirty="0"/>
              <a:t>Paste</a:t>
            </a:r>
            <a:r>
              <a:rPr lang="en-US" sz="2000" dirty="0"/>
              <a:t> – The command is used to insert previously copied/cut text at cursor point. Shortcut for this command is (CTRL+V)</a:t>
            </a:r>
          </a:p>
          <a:p>
            <a:pPr marL="0" indent="0">
              <a:buNone/>
            </a:pPr>
            <a:r>
              <a:rPr lang="en-US" sz="2000" dirty="0"/>
              <a:t>         - </a:t>
            </a:r>
            <a:r>
              <a:rPr lang="en-US" sz="2000" b="1" dirty="0"/>
              <a:t>Select All </a:t>
            </a:r>
            <a:r>
              <a:rPr lang="en-US" sz="2000" dirty="0"/>
              <a:t>– This command select/high-lights whole document. Shortcut for this option is CTRL+A)</a:t>
            </a:r>
          </a:p>
          <a:p>
            <a:pPr marL="0" indent="0">
              <a:buNone/>
            </a:pPr>
            <a:endParaRPr lang="en-US" sz="2000" dirty="0"/>
          </a:p>
          <a:p>
            <a:r>
              <a:rPr lang="en-US" sz="2000" dirty="0"/>
              <a:t>Help operations include :</a:t>
            </a:r>
          </a:p>
          <a:p>
            <a:pPr marL="0" indent="0">
              <a:buNone/>
            </a:pPr>
            <a:r>
              <a:rPr lang="en-US" sz="2000" dirty="0"/>
              <a:t>         - </a:t>
            </a:r>
            <a:r>
              <a:rPr lang="en-US" sz="2000" b="1" dirty="0"/>
              <a:t>About the Notepad </a:t>
            </a:r>
            <a:r>
              <a:rPr lang="en-US" sz="2000" dirty="0"/>
              <a:t>- This is information about Notepad.</a:t>
            </a:r>
          </a:p>
        </p:txBody>
      </p:sp>
    </p:spTree>
    <p:extLst>
      <p:ext uri="{BB962C8B-B14F-4D97-AF65-F5344CB8AC3E}">
        <p14:creationId xmlns:p14="http://schemas.microsoft.com/office/powerpoint/2010/main" val="154652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355"/>
            <a:ext cx="8229600" cy="1143000"/>
          </a:xfrm>
        </p:spPr>
        <p:txBody>
          <a:bodyPr/>
          <a:lstStyle/>
          <a:p>
            <a:r>
              <a:rPr lang="en-US" dirty="0">
                <a:latin typeface="Algerian" pitchFamily="82" charset="0"/>
              </a:rPr>
              <a:t>ADVANTAGE</a:t>
            </a:r>
            <a:endParaRPr lang="en-IN" dirty="0">
              <a:latin typeface="Algerian" pitchFamily="82" charset="0"/>
            </a:endParaRPr>
          </a:p>
        </p:txBody>
      </p:sp>
      <p:sp>
        <p:nvSpPr>
          <p:cNvPr id="3" name="Content Placeholder 2"/>
          <p:cNvSpPr>
            <a:spLocks noGrp="1"/>
          </p:cNvSpPr>
          <p:nvPr>
            <p:ph idx="1"/>
          </p:nvPr>
        </p:nvSpPr>
        <p:spPr>
          <a:xfrm>
            <a:off x="1371600" y="2032113"/>
            <a:ext cx="6739609" cy="4392488"/>
          </a:xfrm>
        </p:spPr>
        <p:txBody>
          <a:bodyPr>
            <a:normAutofit/>
          </a:bodyPr>
          <a:lstStyle/>
          <a:p>
            <a:r>
              <a:rPr lang="en-US" sz="2000" dirty="0"/>
              <a:t>It is excellent for writing relatively short text or documents that you want to save as plain text. </a:t>
            </a:r>
            <a:endParaRPr lang="en-IN" sz="2000" dirty="0"/>
          </a:p>
          <a:p>
            <a:r>
              <a:rPr lang="en-US" sz="2000" dirty="0"/>
              <a:t>Easy to work.</a:t>
            </a:r>
          </a:p>
          <a:p>
            <a:r>
              <a:rPr lang="en-US" sz="2000" dirty="0"/>
              <a:t>You can easily view, create, and edit text files, which are one of the most fundamental building blocks of modern computing.</a:t>
            </a:r>
          </a:p>
          <a:p>
            <a:r>
              <a:rPr lang="en-US" sz="2000" dirty="0"/>
              <a:t>It’s quick and lightweight. There’s no waiting for libraries and fancy features to load into memory before you can use the program.</a:t>
            </a:r>
            <a:endParaRPr lang="en-IN" sz="2000" dirty="0"/>
          </a:p>
          <a:p>
            <a:r>
              <a:rPr lang="en-US" sz="2000" dirty="0"/>
              <a:t>User friendly.</a:t>
            </a:r>
            <a:endParaRPr lang="en-IN" sz="2000" dirty="0"/>
          </a:p>
        </p:txBody>
      </p:sp>
    </p:spTree>
    <p:extLst>
      <p:ext uri="{BB962C8B-B14F-4D97-AF65-F5344CB8AC3E}">
        <p14:creationId xmlns:p14="http://schemas.microsoft.com/office/powerpoint/2010/main" val="228389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830" y="455544"/>
            <a:ext cx="8229600" cy="1200978"/>
          </a:xfrm>
        </p:spPr>
        <p:txBody>
          <a:bodyPr/>
          <a:lstStyle/>
          <a:p>
            <a:r>
              <a:rPr lang="en-US">
                <a:latin typeface="Algerian" pitchFamily="82" charset="0"/>
              </a:rPr>
              <a:t>LIMITATIONS</a:t>
            </a:r>
            <a:endParaRPr lang="en-IN" dirty="0">
              <a:latin typeface="Algerian" pitchFamily="82" charset="0"/>
            </a:endParaRPr>
          </a:p>
        </p:txBody>
      </p:sp>
      <p:sp>
        <p:nvSpPr>
          <p:cNvPr id="3" name="Content Placeholder 2"/>
          <p:cNvSpPr>
            <a:spLocks noGrp="1"/>
          </p:cNvSpPr>
          <p:nvPr>
            <p:ph idx="1"/>
          </p:nvPr>
        </p:nvSpPr>
        <p:spPr>
          <a:xfrm>
            <a:off x="1394239" y="1877391"/>
            <a:ext cx="6211958" cy="4248772"/>
          </a:xfrm>
        </p:spPr>
        <p:txBody>
          <a:bodyPr/>
          <a:lstStyle/>
          <a:p>
            <a:r>
              <a:rPr lang="en-US" sz="2000" dirty="0"/>
              <a:t>No support for video and audio editing.
Notepad is just a text editor. If you try to paste graphics into it, it does not work.</a:t>
            </a:r>
          </a:p>
          <a:p>
            <a:r>
              <a:rPr lang="en-US" sz="2000" dirty="0"/>
              <a:t>No Fancy Text Formatting. It does not support text formatting features, such as bold, italic, or changing font sizes. We can however use symbols and punctuation for simple formatting.</a:t>
            </a:r>
          </a:p>
          <a:p>
            <a:r>
              <a:rPr lang="en-US" sz="2000" dirty="0"/>
              <a:t>It does not provide security. </a:t>
            </a:r>
          </a:p>
        </p:txBody>
      </p:sp>
    </p:spTree>
    <p:extLst>
      <p:ext uri="{BB962C8B-B14F-4D97-AF65-F5344CB8AC3E}">
        <p14:creationId xmlns:p14="http://schemas.microsoft.com/office/powerpoint/2010/main" val="2915683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692696"/>
            <a:ext cx="4536504" cy="936104"/>
          </a:xfrm>
        </p:spPr>
        <p:txBody>
          <a:bodyPr>
            <a:normAutofit fontScale="90000"/>
          </a:bodyPr>
          <a:lstStyle/>
          <a:p>
            <a:br>
              <a:rPr lang="en-US" dirty="0">
                <a:latin typeface="Algerian" pitchFamily="82" charset="0"/>
              </a:rPr>
            </a:br>
            <a:r>
              <a:rPr lang="en-US" dirty="0">
                <a:latin typeface="Algerian" pitchFamily="82" charset="0"/>
              </a:rPr>
              <a:t>OUTPUT</a:t>
            </a:r>
            <a:br>
              <a:rPr lang="en-US" dirty="0">
                <a:latin typeface="Algerian" pitchFamily="82" charset="0"/>
              </a:rPr>
            </a:br>
            <a:endParaRPr lang="en-IN" dirty="0">
              <a:latin typeface="Algerian" pitchFamily="82" charset="0"/>
            </a:endParaRPr>
          </a:p>
        </p:txBody>
      </p:sp>
      <p:sp>
        <p:nvSpPr>
          <p:cNvPr id="3" name="Content Placeholder 2"/>
          <p:cNvSpPr>
            <a:spLocks noGrp="1"/>
          </p:cNvSpPr>
          <p:nvPr>
            <p:ph idx="1"/>
          </p:nvPr>
        </p:nvSpPr>
        <p:spPr>
          <a:xfrm>
            <a:off x="971600" y="1484784"/>
            <a:ext cx="7200800" cy="4968552"/>
          </a:xfrm>
        </p:spPr>
        <p:txBody>
          <a:bodyPr>
            <a:normAutofit/>
          </a:bodyPr>
          <a:lstStyle/>
          <a:p>
            <a:pPr marL="0" indent="0">
              <a:buNone/>
            </a:pPr>
            <a:r>
              <a:rPr lang="en-US" sz="1000"/>
              <a:t>  </a:t>
            </a:r>
            <a:endParaRPr lang="en-IN" sz="1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005" y="1984076"/>
            <a:ext cx="6070091" cy="411744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284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064" y="1196752"/>
            <a:ext cx="3096344" cy="1143000"/>
          </a:xfrm>
        </p:spPr>
        <p:txBody>
          <a:bodyPr>
            <a:normAutofit/>
          </a:bodyPr>
          <a:lstStyle/>
          <a:p>
            <a:r>
              <a:rPr lang="en-US" sz="2800" dirty="0">
                <a:latin typeface="Algerian" pitchFamily="82" charset="0"/>
              </a:rPr>
              <a:t>OPEN DIALOGUE BOX</a:t>
            </a:r>
            <a:endParaRPr lang="en-IN" sz="2800" dirty="0">
              <a:latin typeface="Algerian"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513" y="620688"/>
            <a:ext cx="3427202" cy="2908920"/>
          </a:xfrm>
          <a:effectLst>
            <a:outerShdw blurRad="63500" sx="102000" sy="102000" algn="ctr" rotWithShape="0">
              <a:prstClr val="black">
                <a:alpha val="40000"/>
              </a:prstClr>
            </a:outerShdw>
          </a:effec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3789040"/>
            <a:ext cx="3541638" cy="2913877"/>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a:off x="6156176" y="2312398"/>
            <a:ext cx="1224136" cy="540538"/>
          </a:xfrm>
          <a:prstGeom prst="leftArrow">
            <a:avLst/>
          </a:prstGeom>
          <a:solidFill>
            <a:srgbClr val="1E7E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 name="Rectangle 4"/>
          <p:cNvSpPr/>
          <p:nvPr/>
        </p:nvSpPr>
        <p:spPr>
          <a:xfrm>
            <a:off x="1541769" y="4153206"/>
            <a:ext cx="2736304"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latin typeface="Algerian" pitchFamily="82" charset="0"/>
              </a:rPr>
              <a:t>SAVE DIALOGUE BOX</a:t>
            </a:r>
            <a:endParaRPr lang="en-IN" sz="2800" dirty="0">
              <a:solidFill>
                <a:schemeClr val="tx1">
                  <a:lumMod val="95000"/>
                  <a:lumOff val="5000"/>
                </a:schemeClr>
              </a:solidFill>
            </a:endParaRPr>
          </a:p>
        </p:txBody>
      </p:sp>
      <p:sp>
        <p:nvSpPr>
          <p:cNvPr id="6" name="Right Arrow 5"/>
          <p:cNvSpPr/>
          <p:nvPr/>
        </p:nvSpPr>
        <p:spPr>
          <a:xfrm>
            <a:off x="2195736" y="5258901"/>
            <a:ext cx="1296144" cy="546363"/>
          </a:xfrm>
          <a:prstGeom prst="rightArrow">
            <a:avLst/>
          </a:prstGeom>
          <a:solidFill>
            <a:srgbClr val="4293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95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20" y="476672"/>
            <a:ext cx="2376264" cy="648072"/>
          </a:xfrm>
        </p:spPr>
        <p:txBody>
          <a:bodyPr>
            <a:normAutofit fontScale="90000"/>
          </a:bodyPr>
          <a:lstStyle/>
          <a:p>
            <a:r>
              <a:rPr lang="en-US" dirty="0">
                <a:latin typeface="Algerian" pitchFamily="82" charset="0"/>
              </a:rPr>
              <a:t> PRINT</a:t>
            </a:r>
            <a:endParaRPr lang="en-IN" dirty="0">
              <a:latin typeface="Algerian" pitchFamily="8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8" y="1196752"/>
            <a:ext cx="3373156" cy="2736304"/>
          </a:xfrm>
          <a:effectLst>
            <a:outerShdw blurRad="63500" sx="102000" sy="102000" algn="ctr" rotWithShape="0">
              <a:prstClr val="black">
                <a:alpha val="40000"/>
              </a:prstClr>
            </a:outerShdw>
          </a:effec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3642" y="3861048"/>
            <a:ext cx="3361175" cy="289738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65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 </a:t>
            </a:r>
            <a:endParaRPr lang="en-IN" dirty="0">
              <a:latin typeface="Algerian"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700808"/>
            <a:ext cx="5327681" cy="429360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3718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485" y="1124744"/>
            <a:ext cx="2383599" cy="1084982"/>
          </a:xfrm>
        </p:spPr>
        <p:txBody>
          <a:bodyPr>
            <a:normAutofit/>
          </a:bodyPr>
          <a:lstStyle/>
          <a:p>
            <a:r>
              <a:rPr lang="en-US" sz="3200" dirty="0">
                <a:latin typeface="Algerian" pitchFamily="82" charset="0"/>
              </a:rPr>
              <a:t>ABOUT THE NOTEPAD</a:t>
            </a:r>
            <a:endParaRPr lang="en-IN" sz="3200" dirty="0">
              <a:latin typeface="Algerian" pitchFamily="8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7" y="548679"/>
            <a:ext cx="3384377" cy="2998254"/>
          </a:xfrm>
          <a:effectLst>
            <a:outerShdw blurRad="63500" sx="102000" sy="102000" algn="ctr" rotWithShape="0">
              <a:prstClr val="black">
                <a:alpha val="40000"/>
              </a:prstClr>
            </a:outerShdw>
          </a:effec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06555"/>
            <a:ext cx="3808586" cy="313036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eft Arrow 4"/>
          <p:cNvSpPr/>
          <p:nvPr/>
        </p:nvSpPr>
        <p:spPr>
          <a:xfrm>
            <a:off x="5796136" y="2280538"/>
            <a:ext cx="1094649" cy="484632"/>
          </a:xfrm>
          <a:prstGeom prst="leftArrow">
            <a:avLst/>
          </a:prstGeom>
          <a:solidFill>
            <a:srgbClr val="1E7E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3" name="Rectangle 2"/>
          <p:cNvSpPr/>
          <p:nvPr/>
        </p:nvSpPr>
        <p:spPr>
          <a:xfrm>
            <a:off x="1607209" y="4149080"/>
            <a:ext cx="2304256" cy="861774"/>
          </a:xfrm>
          <a:prstGeom prst="rect">
            <a:avLst/>
          </a:prstGeom>
        </p:spPr>
        <p:txBody>
          <a:bodyPr wrap="square">
            <a:spAutoFit/>
          </a:bodyPr>
          <a:lstStyle/>
          <a:p>
            <a:endParaRPr lang="en-US" dirty="0">
              <a:latin typeface="Algerian" pitchFamily="82" charset="0"/>
            </a:endParaRPr>
          </a:p>
          <a:p>
            <a:r>
              <a:rPr lang="en-US" sz="3200" dirty="0">
                <a:solidFill>
                  <a:prstClr val="black"/>
                </a:solidFill>
                <a:latin typeface="Algerian" pitchFamily="82" charset="0"/>
                <a:ea typeface="+mj-ea"/>
                <a:cs typeface="+mj-cs"/>
              </a:rPr>
              <a:t>Help menu</a:t>
            </a:r>
            <a:endParaRPr lang="en-IN" sz="3200"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896" y="5085184"/>
            <a:ext cx="104397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4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032" y="1124744"/>
            <a:ext cx="3405064" cy="706090"/>
          </a:xfrm>
        </p:spPr>
        <p:txBody>
          <a:bodyPr>
            <a:noAutofit/>
          </a:bodyPr>
          <a:lstStyle/>
          <a:p>
            <a:r>
              <a:rPr lang="en-US" sz="3600" dirty="0">
                <a:latin typeface="Algerian" pitchFamily="82" charset="0"/>
              </a:rPr>
              <a:t>  FILE menu</a:t>
            </a:r>
            <a:endParaRPr lang="en-IN" sz="3600" dirty="0">
              <a:latin typeface="Algerian"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620687"/>
            <a:ext cx="3312368" cy="2948728"/>
          </a:xfrm>
          <a:effectLst>
            <a:outerShdw blurRad="63500" sx="102000" sy="102000" algn="ctr" rotWithShape="0">
              <a:prstClr val="black">
                <a:alpha val="40000"/>
              </a:prstClr>
            </a:outerShdw>
          </a:effec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078" y="2060847"/>
            <a:ext cx="111601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3602225"/>
            <a:ext cx="3895328" cy="3069149"/>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75656" y="4293096"/>
            <a:ext cx="2573140" cy="646331"/>
          </a:xfrm>
          <a:prstGeom prst="rect">
            <a:avLst/>
          </a:prstGeom>
        </p:spPr>
        <p:txBody>
          <a:bodyPr wrap="none">
            <a:spAutoFit/>
          </a:bodyPr>
          <a:lstStyle/>
          <a:p>
            <a:r>
              <a:rPr lang="en-US" sz="3600" dirty="0">
                <a:solidFill>
                  <a:prstClr val="black"/>
                </a:solidFill>
                <a:latin typeface="Algerian" pitchFamily="82" charset="0"/>
                <a:ea typeface="+mj-ea"/>
                <a:cs typeface="+mj-cs"/>
              </a:rPr>
              <a:t> EDIT menu</a:t>
            </a:r>
            <a:endParaRPr lang="en-IN" sz="3600" dirty="0"/>
          </a:p>
        </p:txBody>
      </p:sp>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2896" y="5085184"/>
            <a:ext cx="104397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95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a:t>   </a:t>
            </a:r>
            <a:endParaRPr lang="en-IN" sz="800" dirty="0"/>
          </a:p>
        </p:txBody>
      </p:sp>
      <p:sp>
        <p:nvSpPr>
          <p:cNvPr id="3" name="Content Placeholder 2"/>
          <p:cNvSpPr>
            <a:spLocks noGrp="1"/>
          </p:cNvSpPr>
          <p:nvPr>
            <p:ph idx="1"/>
          </p:nvPr>
        </p:nvSpPr>
        <p:spPr>
          <a:xfrm>
            <a:off x="1822174" y="1124744"/>
            <a:ext cx="5846170" cy="5040560"/>
          </a:xfrm>
        </p:spPr>
        <p:txBody>
          <a:bodyPr/>
          <a:lstStyle/>
          <a:p>
            <a:pPr marL="0" indent="0" algn="ctr">
              <a:buNone/>
            </a:pPr>
            <a:endParaRPr lang="en-US" dirty="0">
              <a:latin typeface="Algerian" pitchFamily="82" charset="0"/>
            </a:endParaRPr>
          </a:p>
          <a:p>
            <a:pPr marL="0" indent="0" algn="ctr">
              <a:buNone/>
            </a:pPr>
            <a:endParaRPr lang="en-US" dirty="0">
              <a:latin typeface="Algerian" pitchFamily="82" charset="0"/>
            </a:endParaRPr>
          </a:p>
          <a:p>
            <a:pPr marL="0" indent="0" algn="ctr">
              <a:buNone/>
            </a:pPr>
            <a:endParaRPr lang="en-US" dirty="0">
              <a:latin typeface="Algerian" pitchFamily="82" charset="0"/>
            </a:endParaRPr>
          </a:p>
          <a:p>
            <a:pPr marL="0" indent="0" algn="ctr">
              <a:buNone/>
            </a:pPr>
            <a:r>
              <a:rPr lang="en-US" dirty="0">
                <a:latin typeface="Algerian" pitchFamily="82" charset="0"/>
              </a:rPr>
              <a:t>PROJECT NAME - NOTEPAD IN JAVA</a:t>
            </a:r>
            <a:endParaRPr lang="en-IN" dirty="0">
              <a:latin typeface="Algerian" pitchFamily="82" charset="0"/>
            </a:endParaRPr>
          </a:p>
        </p:txBody>
      </p:sp>
    </p:spTree>
    <p:extLst>
      <p:ext uri="{BB962C8B-B14F-4D97-AF65-F5344CB8AC3E}">
        <p14:creationId xmlns:p14="http://schemas.microsoft.com/office/powerpoint/2010/main" val="3672209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682"/>
            <a:ext cx="8229600" cy="1143000"/>
          </a:xfrm>
        </p:spPr>
        <p:txBody>
          <a:bodyPr>
            <a:normAutofit fontScale="90000"/>
          </a:bodyPr>
          <a:lstStyle/>
          <a:p>
            <a:br>
              <a:rPr lang="en-US" dirty="0">
                <a:latin typeface="Algerian" pitchFamily="82" charset="0"/>
              </a:rPr>
            </a:br>
            <a:r>
              <a:rPr lang="en-US" dirty="0">
                <a:latin typeface="Algerian" pitchFamily="82" charset="0"/>
              </a:rPr>
              <a:t>CONCLUSION(RESULT)</a:t>
            </a:r>
            <a:br>
              <a:rPr lang="en-US" dirty="0">
                <a:latin typeface="Algerian" pitchFamily="82" charset="0"/>
              </a:rPr>
            </a:br>
            <a:endParaRPr lang="en-IN" dirty="0">
              <a:latin typeface="Algerian" pitchFamily="82" charset="0"/>
            </a:endParaRPr>
          </a:p>
        </p:txBody>
      </p:sp>
      <p:sp>
        <p:nvSpPr>
          <p:cNvPr id="3" name="Content Placeholder 2"/>
          <p:cNvSpPr>
            <a:spLocks noGrp="1"/>
          </p:cNvSpPr>
          <p:nvPr>
            <p:ph idx="1"/>
          </p:nvPr>
        </p:nvSpPr>
        <p:spPr>
          <a:xfrm>
            <a:off x="1753152" y="1960217"/>
            <a:ext cx="5848902" cy="4113697"/>
          </a:xfrm>
        </p:spPr>
        <p:txBody>
          <a:bodyPr>
            <a:normAutofit/>
          </a:bodyPr>
          <a:lstStyle/>
          <a:p>
            <a:pPr marL="0" indent="0">
              <a:buNone/>
            </a:pPr>
            <a:r>
              <a:rPr lang="en-US" sz="2000"/>
              <a:t>Notepad is a basic text editor. Notepad is made in Netbeans using Java language. The purpose of notepad is to allows computer users to create, open and read plain text files/documents. It is user friendly and it is easy to use.
The main objective of this project is to edit or update the text as you want. It performs basic operations like new, open, save, print, exit,  cut, copy, paste, select all depending upon the users choice. </a:t>
            </a:r>
          </a:p>
        </p:txBody>
      </p:sp>
    </p:spTree>
    <p:extLst>
      <p:ext uri="{BB962C8B-B14F-4D97-AF65-F5344CB8AC3E}">
        <p14:creationId xmlns:p14="http://schemas.microsoft.com/office/powerpoint/2010/main" val="62166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2138"/>
            <a:ext cx="8229600" cy="1143000"/>
          </a:xfrm>
        </p:spPr>
        <p:txBody>
          <a:bodyPr>
            <a:normAutofit fontScale="90000"/>
          </a:bodyPr>
          <a:lstStyle/>
          <a:p>
            <a:br>
              <a:rPr lang="en-US" dirty="0">
                <a:latin typeface="Algerian" pitchFamily="82" charset="0"/>
              </a:rPr>
            </a:br>
            <a:r>
              <a:rPr lang="en-US" dirty="0">
                <a:latin typeface="Algerian" pitchFamily="82" charset="0"/>
              </a:rPr>
              <a:t>REFERENCES</a:t>
            </a:r>
            <a:br>
              <a:rPr lang="en-IN" dirty="0"/>
            </a:br>
            <a:endParaRPr lang="en-IN" dirty="0"/>
          </a:p>
        </p:txBody>
      </p:sp>
      <p:sp>
        <p:nvSpPr>
          <p:cNvPr id="3" name="Content Placeholder 2"/>
          <p:cNvSpPr>
            <a:spLocks noGrp="1"/>
          </p:cNvSpPr>
          <p:nvPr>
            <p:ph idx="1"/>
          </p:nvPr>
        </p:nvSpPr>
        <p:spPr>
          <a:xfrm>
            <a:off x="1518478" y="2001630"/>
            <a:ext cx="5590761" cy="4124533"/>
          </a:xfrm>
        </p:spPr>
        <p:txBody>
          <a:bodyPr>
            <a:normAutofit/>
          </a:bodyPr>
          <a:lstStyle/>
          <a:p>
            <a:r>
              <a:rPr lang="en-US" sz="1400" dirty="0">
                <a:hlinkClick r:id="rId2"/>
              </a:rPr>
              <a:t>https://en.m.wikipedia.org/wiki/Miicrosoft_Notepad</a:t>
            </a:r>
            <a:endParaRPr lang="en-US" sz="1400" dirty="0"/>
          </a:p>
          <a:p>
            <a:r>
              <a:rPr lang="en-US" sz="1400">
                <a:hlinkClick r:id="rId3"/>
              </a:rPr>
              <a:t>https://www.javatpoint.com/creating-edit-menu</a:t>
            </a:r>
            <a:endParaRPr lang="en-US" sz="1400"/>
          </a:p>
          <a:p>
            <a:r>
              <a:rPr lang="en-US" sz="1400">
                <a:hlinkClick r:id="rId4"/>
              </a:rPr>
              <a:t>https://www.google.com/amp/s/www.geeksforgeeks.org/java-swing-create-a-simple-text-editor/amp/</a:t>
            </a:r>
            <a:endParaRPr lang="en-US" sz="1400"/>
          </a:p>
          <a:p>
            <a:endParaRPr lang="en-IN" sz="1400" dirty="0"/>
          </a:p>
        </p:txBody>
      </p:sp>
    </p:spTree>
    <p:extLst>
      <p:ext uri="{BB962C8B-B14F-4D97-AF65-F5344CB8AC3E}">
        <p14:creationId xmlns:p14="http://schemas.microsoft.com/office/powerpoint/2010/main" val="2227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1753152" y="1076740"/>
            <a:ext cx="6142935" cy="4375978"/>
          </a:xfrm>
        </p:spPr>
        <p:txBody>
          <a:bodyPr/>
          <a:lstStyle/>
          <a:p>
            <a:pPr marL="0" indent="0" algn="ctr">
              <a:buNone/>
            </a:pPr>
            <a:endParaRPr lang="en-US" sz="5400" dirty="0">
              <a:latin typeface="Algerian" pitchFamily="82" charset="0"/>
            </a:endParaRPr>
          </a:p>
          <a:p>
            <a:pPr marL="0" indent="0" algn="ctr">
              <a:buNone/>
            </a:pPr>
            <a:endParaRPr lang="en-US" sz="5400" dirty="0">
              <a:latin typeface="Algerian" pitchFamily="82" charset="0"/>
            </a:endParaRPr>
          </a:p>
          <a:p>
            <a:pPr marL="0" indent="0" algn="ctr">
              <a:buNone/>
            </a:pPr>
            <a:r>
              <a:rPr lang="en-US" sz="5400" dirty="0">
                <a:latin typeface="Algerian" pitchFamily="82" charset="0"/>
              </a:rPr>
              <a:t>THANKS</a:t>
            </a:r>
            <a:endParaRPr lang="en-IN" sz="5400" dirty="0">
              <a:latin typeface="Algerian" pitchFamily="82" charset="0"/>
            </a:endParaRPr>
          </a:p>
        </p:txBody>
      </p:sp>
    </p:spTree>
    <p:extLst>
      <p:ext uri="{BB962C8B-B14F-4D97-AF65-F5344CB8AC3E}">
        <p14:creationId xmlns:p14="http://schemas.microsoft.com/office/powerpoint/2010/main" val="321895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080120"/>
          </a:xfrm>
        </p:spPr>
        <p:txBody>
          <a:bodyPr/>
          <a:lstStyle/>
          <a:p>
            <a:r>
              <a:rPr lang="en-US" dirty="0">
                <a:latin typeface="Algerian" pitchFamily="82" charset="0"/>
              </a:rPr>
              <a:t>INDEX</a:t>
            </a:r>
            <a:endParaRPr lang="en-IN" dirty="0">
              <a:latin typeface="Algerian" pitchFamily="82" charset="0"/>
            </a:endParaRPr>
          </a:p>
        </p:txBody>
      </p:sp>
      <p:sp>
        <p:nvSpPr>
          <p:cNvPr id="3" name="Content Placeholder 2"/>
          <p:cNvSpPr>
            <a:spLocks noGrp="1"/>
          </p:cNvSpPr>
          <p:nvPr>
            <p:ph idx="1"/>
          </p:nvPr>
        </p:nvSpPr>
        <p:spPr>
          <a:xfrm>
            <a:off x="1475656" y="2060848"/>
            <a:ext cx="5544616" cy="4032449"/>
          </a:xfrm>
        </p:spPr>
        <p:txBody>
          <a:bodyPr>
            <a:normAutofit/>
          </a:bodyPr>
          <a:lstStyle/>
          <a:p>
            <a:pPr>
              <a:buFont typeface="Wingdings" pitchFamily="2" charset="2"/>
              <a:buChar char="Ø"/>
            </a:pPr>
            <a:r>
              <a:rPr lang="en-US" sz="2000" dirty="0"/>
              <a:t>PROJECT OVERVIEW</a:t>
            </a:r>
          </a:p>
          <a:p>
            <a:pPr>
              <a:buFont typeface="Wingdings" pitchFamily="2" charset="2"/>
              <a:buChar char="Ø"/>
            </a:pPr>
            <a:r>
              <a:rPr lang="en-US" sz="2000" dirty="0"/>
              <a:t>INTRODUCTION</a:t>
            </a:r>
          </a:p>
          <a:p>
            <a:pPr>
              <a:buFont typeface="Wingdings" pitchFamily="2" charset="2"/>
              <a:buChar char="Ø"/>
            </a:pPr>
            <a:r>
              <a:rPr lang="en-US" sz="2000" dirty="0"/>
              <a:t>OBJECTIVE</a:t>
            </a:r>
          </a:p>
          <a:p>
            <a:pPr>
              <a:buFont typeface="Wingdings" pitchFamily="2" charset="2"/>
              <a:buChar char="Ø"/>
            </a:pPr>
            <a:r>
              <a:rPr lang="en-US" sz="2000" dirty="0"/>
              <a:t>CONTENT IN NOTEPAD</a:t>
            </a:r>
          </a:p>
          <a:p>
            <a:pPr>
              <a:buFont typeface="Wingdings" pitchFamily="2" charset="2"/>
              <a:buChar char="Ø"/>
            </a:pPr>
            <a:r>
              <a:rPr lang="en-US" sz="2000" dirty="0"/>
              <a:t>ADVANTAGE(BENEFIT)</a:t>
            </a:r>
          </a:p>
          <a:p>
            <a:pPr>
              <a:buFont typeface="Wingdings" pitchFamily="2" charset="2"/>
              <a:buChar char="Ø"/>
            </a:pPr>
            <a:r>
              <a:rPr lang="en-US" sz="2000" dirty="0"/>
              <a:t>LIMITATIONS</a:t>
            </a:r>
          </a:p>
          <a:p>
            <a:pPr>
              <a:buFont typeface="Wingdings" pitchFamily="2" charset="2"/>
              <a:buChar char="Ø"/>
            </a:pPr>
            <a:r>
              <a:rPr lang="en-US" sz="2000" dirty="0"/>
              <a:t>JAVA PROGRAMMING CODE</a:t>
            </a:r>
          </a:p>
          <a:p>
            <a:pPr>
              <a:buFont typeface="Wingdings" pitchFamily="2" charset="2"/>
              <a:buChar char="Ø"/>
            </a:pPr>
            <a:r>
              <a:rPr lang="en-US" sz="2000" dirty="0"/>
              <a:t>OUTPUT</a:t>
            </a:r>
          </a:p>
          <a:p>
            <a:pPr>
              <a:buFont typeface="Wingdings" pitchFamily="2" charset="2"/>
              <a:buChar char="Ø"/>
            </a:pPr>
            <a:r>
              <a:rPr lang="en-US" sz="2000" dirty="0"/>
              <a:t>CONCLUSION</a:t>
            </a:r>
          </a:p>
          <a:p>
            <a:pPr>
              <a:buFont typeface="Wingdings" pitchFamily="2" charset="2"/>
              <a:buChar char="Ø"/>
            </a:pPr>
            <a:r>
              <a:rPr lang="en-US" sz="2000" dirty="0"/>
              <a:t>REFERENCES</a:t>
            </a:r>
            <a:endParaRPr lang="en-IN" sz="2000" dirty="0"/>
          </a:p>
        </p:txBody>
      </p:sp>
    </p:spTree>
    <p:extLst>
      <p:ext uri="{BB962C8B-B14F-4D97-AF65-F5344CB8AC3E}">
        <p14:creationId xmlns:p14="http://schemas.microsoft.com/office/powerpoint/2010/main" val="374075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7" y="764703"/>
            <a:ext cx="7166537" cy="927909"/>
          </a:xfrm>
        </p:spPr>
        <p:txBody>
          <a:bodyPr>
            <a:normAutofit fontScale="90000"/>
          </a:bodyPr>
          <a:lstStyle/>
          <a:p>
            <a:r>
              <a:rPr lang="en-US" sz="3200" dirty="0">
                <a:latin typeface="Algerian" pitchFamily="82" charset="0"/>
              </a:rPr>
              <a:t>HARDWARE AND SOFTWARE SPECEFICATION</a:t>
            </a:r>
            <a:endParaRPr lang="en-IN" sz="3200" dirty="0">
              <a:latin typeface="Algerian" pitchFamily="82" charset="0"/>
            </a:endParaRPr>
          </a:p>
        </p:txBody>
      </p:sp>
      <p:sp>
        <p:nvSpPr>
          <p:cNvPr id="3" name="Content Placeholder 2"/>
          <p:cNvSpPr>
            <a:spLocks noGrp="1"/>
          </p:cNvSpPr>
          <p:nvPr>
            <p:ph idx="1"/>
          </p:nvPr>
        </p:nvSpPr>
        <p:spPr>
          <a:xfrm>
            <a:off x="1547664" y="2060848"/>
            <a:ext cx="6696744" cy="3960440"/>
          </a:xfrm>
        </p:spPr>
        <p:txBody>
          <a:bodyPr>
            <a:normAutofit/>
          </a:bodyPr>
          <a:lstStyle/>
          <a:p>
            <a:r>
              <a:rPr lang="en-US" sz="1800" b="1" u="sng" dirty="0">
                <a:cs typeface="Arial" pitchFamily="34" charset="0"/>
              </a:rPr>
              <a:t>HARDWARE REQUIREMENTS –</a:t>
            </a:r>
          </a:p>
          <a:p>
            <a:pPr marL="400050" indent="-400050">
              <a:buFont typeface="+mj-lt"/>
              <a:buAutoNum type="romanLcPeriod"/>
            </a:pPr>
            <a:r>
              <a:rPr lang="en-US" sz="1800" b="1" dirty="0">
                <a:cs typeface="Arial" pitchFamily="34" charset="0"/>
              </a:rPr>
              <a:t>Microsoft Windows –  </a:t>
            </a:r>
            <a:r>
              <a:rPr lang="en-US" sz="1800" dirty="0">
                <a:cs typeface="Arial" pitchFamily="34" charset="0"/>
              </a:rPr>
              <a:t>Window 10</a:t>
            </a:r>
            <a:endParaRPr lang="en-US" sz="1800" b="1" dirty="0">
              <a:cs typeface="Arial" pitchFamily="34" charset="0"/>
            </a:endParaRPr>
          </a:p>
          <a:p>
            <a:pPr marL="400050" indent="-400050">
              <a:buFont typeface="+mj-lt"/>
              <a:buAutoNum type="romanLcPeriod"/>
            </a:pPr>
            <a:r>
              <a:rPr lang="en-US" sz="1800" b="1" dirty="0">
                <a:cs typeface="Arial" pitchFamily="34" charset="0"/>
              </a:rPr>
              <a:t>Processor –</a:t>
            </a:r>
            <a:r>
              <a:rPr lang="en-US" sz="1800" dirty="0">
                <a:cs typeface="Arial" pitchFamily="34" charset="0"/>
              </a:rPr>
              <a:t>  Intel Core i5</a:t>
            </a:r>
          </a:p>
          <a:p>
            <a:pPr marL="400050" indent="-400050">
              <a:buFont typeface="+mj-lt"/>
              <a:buAutoNum type="romanLcPeriod"/>
            </a:pPr>
            <a:r>
              <a:rPr lang="en-US" sz="1800" b="1" dirty="0">
                <a:cs typeface="Arial" pitchFamily="34" charset="0"/>
              </a:rPr>
              <a:t>Memory -  </a:t>
            </a:r>
            <a:r>
              <a:rPr lang="en-US" sz="1800" dirty="0">
                <a:cs typeface="Arial" pitchFamily="34" charset="0"/>
              </a:rPr>
              <a:t>4.00 GB</a:t>
            </a:r>
          </a:p>
          <a:p>
            <a:pPr marL="0" indent="0">
              <a:buNone/>
            </a:pPr>
            <a:endParaRPr lang="en-US" sz="1800" b="1" dirty="0">
              <a:cs typeface="Arial" pitchFamily="34" charset="0"/>
            </a:endParaRPr>
          </a:p>
          <a:p>
            <a:r>
              <a:rPr lang="en-US" sz="1800" b="1" u="sng" dirty="0">
                <a:cs typeface="Arial" pitchFamily="34" charset="0"/>
              </a:rPr>
              <a:t>SOFTWARE REQUIREMENT –</a:t>
            </a:r>
          </a:p>
          <a:p>
            <a:pPr marL="400050" indent="-400050">
              <a:buFont typeface="+mj-lt"/>
              <a:buAutoNum type="romanLcPeriod"/>
            </a:pPr>
            <a:r>
              <a:rPr lang="en-US" sz="1800" b="1" dirty="0">
                <a:cs typeface="Arial" pitchFamily="34" charset="0"/>
              </a:rPr>
              <a:t>Operating System  -</a:t>
            </a:r>
            <a:r>
              <a:rPr lang="en-US" sz="1800" dirty="0">
                <a:cs typeface="Arial" pitchFamily="34" charset="0"/>
              </a:rPr>
              <a:t> Window</a:t>
            </a:r>
            <a:endParaRPr lang="en-US" sz="1800" b="1" dirty="0">
              <a:cs typeface="Arial" pitchFamily="34" charset="0"/>
            </a:endParaRPr>
          </a:p>
          <a:p>
            <a:pPr marL="400050" indent="-400050">
              <a:buFont typeface="+mj-lt"/>
              <a:buAutoNum type="romanLcPeriod"/>
            </a:pPr>
            <a:r>
              <a:rPr lang="en-US" sz="1800" b="1" dirty="0">
                <a:cs typeface="Arial" pitchFamily="34" charset="0"/>
              </a:rPr>
              <a:t>Application Software </a:t>
            </a:r>
            <a:r>
              <a:rPr lang="en-US" sz="1800" b="1">
                <a:cs typeface="Arial" pitchFamily="34" charset="0"/>
              </a:rPr>
              <a:t>– </a:t>
            </a:r>
            <a:r>
              <a:rPr lang="en-US" sz="1800">
                <a:cs typeface="Arial" pitchFamily="34" charset="0"/>
              </a:rPr>
              <a:t>Netbeans</a:t>
            </a:r>
            <a:endParaRPr lang="en-US" sz="1800" dirty="0">
              <a:cs typeface="Arial" pitchFamily="34" charset="0"/>
            </a:endParaRPr>
          </a:p>
          <a:p>
            <a:pPr marL="400050" indent="-400050">
              <a:buFont typeface="+mj-lt"/>
              <a:buAutoNum type="romanLcPeriod"/>
            </a:pPr>
            <a:r>
              <a:rPr lang="en-US" sz="1800" b="1" dirty="0">
                <a:cs typeface="Arial" pitchFamily="34" charset="0"/>
              </a:rPr>
              <a:t>Programming language - </a:t>
            </a:r>
            <a:r>
              <a:rPr lang="en-US" sz="1800" dirty="0">
                <a:cs typeface="Arial" pitchFamily="34" charset="0"/>
              </a:rPr>
              <a:t>Java</a:t>
            </a:r>
            <a:endParaRPr lang="en-US" sz="1800" b="1" dirty="0">
              <a:cs typeface="Arial" pitchFamily="34" charset="0"/>
            </a:endParaRPr>
          </a:p>
          <a:p>
            <a:pPr marL="0" indent="0">
              <a:buNone/>
            </a:pPr>
            <a:endParaRPr lang="en-IN" sz="1800" b="1" u="sng" dirty="0">
              <a:cs typeface="Arial" pitchFamily="34" charset="0"/>
            </a:endParaRPr>
          </a:p>
        </p:txBody>
      </p:sp>
    </p:spTree>
    <p:extLst>
      <p:ext uri="{BB962C8B-B14F-4D97-AF65-F5344CB8AC3E}">
        <p14:creationId xmlns:p14="http://schemas.microsoft.com/office/powerpoint/2010/main" val="256591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a:bodyPr>
          <a:lstStyle/>
          <a:p>
            <a:r>
              <a:rPr lang="en-US" sz="3600" dirty="0">
                <a:latin typeface="Algerian" pitchFamily="82" charset="0"/>
              </a:rPr>
              <a:t>Project overview</a:t>
            </a:r>
            <a:endParaRPr lang="en-IN" sz="3600" dirty="0">
              <a:latin typeface="Algerian" pitchFamily="82" charset="0"/>
            </a:endParaRPr>
          </a:p>
        </p:txBody>
      </p:sp>
      <p:sp>
        <p:nvSpPr>
          <p:cNvPr id="3" name="Content Placeholder 2"/>
          <p:cNvSpPr>
            <a:spLocks noGrp="1"/>
          </p:cNvSpPr>
          <p:nvPr>
            <p:ph idx="1"/>
          </p:nvPr>
        </p:nvSpPr>
        <p:spPr>
          <a:xfrm>
            <a:off x="1331640" y="1772816"/>
            <a:ext cx="6696744" cy="4320480"/>
          </a:xfrm>
        </p:spPr>
        <p:txBody>
          <a:bodyPr>
            <a:normAutofit/>
          </a:bodyPr>
          <a:lstStyle/>
          <a:p>
            <a:pPr marL="0" indent="0">
              <a:buNone/>
            </a:pPr>
            <a:endParaRPr lang="en-US" sz="2400" dirty="0"/>
          </a:p>
          <a:p>
            <a:r>
              <a:rPr lang="en-US" sz="2400" dirty="0"/>
              <a:t>This project is about designing a simple notepad using the common features provided by Java</a:t>
            </a:r>
          </a:p>
          <a:p>
            <a:r>
              <a:rPr lang="en-US" sz="2400" dirty="0"/>
              <a:t>Here we can use various operations like cut, copy, paste etc.</a:t>
            </a:r>
          </a:p>
          <a:p>
            <a:r>
              <a:rPr lang="en-US" sz="2400" dirty="0"/>
              <a:t>The project is completely designed over common java features</a:t>
            </a:r>
          </a:p>
          <a:p>
            <a:pPr marL="0" indent="0">
              <a:buNone/>
            </a:pPr>
            <a:endParaRPr lang="en-IN" sz="1400" dirty="0"/>
          </a:p>
        </p:txBody>
      </p:sp>
    </p:spTree>
    <p:extLst>
      <p:ext uri="{BB962C8B-B14F-4D97-AF65-F5344CB8AC3E}">
        <p14:creationId xmlns:p14="http://schemas.microsoft.com/office/powerpoint/2010/main" val="59657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89946"/>
            <a:ext cx="6624736" cy="1008112"/>
          </a:xfrm>
        </p:spPr>
        <p:txBody>
          <a:bodyPr/>
          <a:lstStyle/>
          <a:p>
            <a:r>
              <a:rPr lang="en-US" dirty="0">
                <a:latin typeface="Algerian" pitchFamily="82" charset="0"/>
              </a:rPr>
              <a:t>INTRODUCTION</a:t>
            </a:r>
            <a:endParaRPr lang="en-IN" dirty="0">
              <a:latin typeface="Algerian" pitchFamily="82" charset="0"/>
            </a:endParaRPr>
          </a:p>
        </p:txBody>
      </p:sp>
      <p:sp>
        <p:nvSpPr>
          <p:cNvPr id="3" name="Content Placeholder 2"/>
          <p:cNvSpPr>
            <a:spLocks noGrp="1"/>
          </p:cNvSpPr>
          <p:nvPr>
            <p:ph idx="1"/>
          </p:nvPr>
        </p:nvSpPr>
        <p:spPr>
          <a:xfrm>
            <a:off x="1403648" y="2061110"/>
            <a:ext cx="6764112" cy="3881615"/>
          </a:xfrm>
        </p:spPr>
        <p:txBody>
          <a:bodyPr>
            <a:normAutofit/>
          </a:bodyPr>
          <a:lstStyle/>
          <a:p>
            <a:r>
              <a:rPr lang="en-US" sz="1800" dirty="0"/>
              <a:t>Java is a high-level, class based, object oriented programming language that is designed to have as few implementation dependencies as possible . It is a general-purpose programming language intended to let application developers write once, run anywhere. Java was developed by Sun Microsystems in the year 1995. Java is used to develop mobile apps, web apps, desktop apps, games and much more.</a:t>
            </a:r>
          </a:p>
          <a:p>
            <a:r>
              <a:rPr lang="en-US" sz="1800" dirty="0"/>
              <a:t>The Notepad  is made </a:t>
            </a:r>
            <a:r>
              <a:rPr lang="en-US" sz="1800"/>
              <a:t>in Netbeans </a:t>
            </a:r>
            <a:r>
              <a:rPr lang="en-US" sz="1800" dirty="0"/>
              <a:t>using Java  Language.</a:t>
            </a:r>
          </a:p>
          <a:p>
            <a:r>
              <a:rPr lang="en-US" sz="1800"/>
              <a:t>Netbeans </a:t>
            </a:r>
            <a:r>
              <a:rPr lang="en-US" sz="1800" dirty="0"/>
              <a:t>IDE is a free, open source, integrated development environment(IDE) that enables to develop desktop, mobile and web applications. The IDE supports application development in various languages, including Java, HTML5, PHP and C++.</a:t>
            </a:r>
          </a:p>
          <a:p>
            <a:pPr marL="0" indent="0">
              <a:buNone/>
            </a:pPr>
            <a:endParaRPr lang="en-IN" sz="1600" dirty="0"/>
          </a:p>
        </p:txBody>
      </p:sp>
    </p:spTree>
    <p:extLst>
      <p:ext uri="{BB962C8B-B14F-4D97-AF65-F5344CB8AC3E}">
        <p14:creationId xmlns:p14="http://schemas.microsoft.com/office/powerpoint/2010/main" val="247405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1558787"/>
            <a:ext cx="6638540" cy="4525963"/>
          </a:xfrm>
        </p:spPr>
        <p:txBody>
          <a:bodyPr>
            <a:normAutofit/>
          </a:bodyPr>
          <a:lstStyle/>
          <a:p>
            <a:endParaRPr lang="en-US" sz="2000" dirty="0"/>
          </a:p>
          <a:p>
            <a:r>
              <a:rPr lang="en-US" sz="2000" dirty="0"/>
              <a:t>Notepad is a basic text editor. </a:t>
            </a:r>
          </a:p>
          <a:p>
            <a:r>
              <a:rPr lang="en-US" sz="2000" dirty="0"/>
              <a:t>It can used to create simple documents. The most common use of Notepad is to view or edit text (.txt) files.</a:t>
            </a:r>
          </a:p>
          <a:p>
            <a:r>
              <a:rPr lang="en-US" sz="2000" dirty="0"/>
              <a:t>It  is a common text-only (plain text) editor. The resulting files typically saved with the .txt extension – have no format tags or styles, making the program suitable for editing systems files.</a:t>
            </a:r>
          </a:p>
          <a:p>
            <a:r>
              <a:rPr lang="en-US" sz="2000" dirty="0"/>
              <a:t>Easy to use implementation of Shortcut Keys for Basic Editing Functions.</a:t>
            </a:r>
            <a:endParaRPr lang="en-IN" sz="2000" dirty="0"/>
          </a:p>
        </p:txBody>
      </p:sp>
      <p:sp>
        <p:nvSpPr>
          <p:cNvPr id="5" name="Title 4">
            <a:extLst>
              <a:ext uri="{FF2B5EF4-FFF2-40B4-BE49-F238E27FC236}">
                <a16:creationId xmlns:a16="http://schemas.microsoft.com/office/drawing/2014/main" id="{E72D7350-F438-D046-B2E8-973662D9E993}"/>
              </a:ext>
            </a:extLst>
          </p:cNvPr>
          <p:cNvSpPr>
            <a:spLocks noGrp="1"/>
          </p:cNvSpPr>
          <p:nvPr>
            <p:ph type="title"/>
          </p:nvPr>
        </p:nvSpPr>
        <p:spPr/>
        <p:txBody>
          <a:bodyPr>
            <a:normAutofit fontScale="90000"/>
          </a:bodyPr>
          <a:lstStyle/>
          <a:p>
            <a:r>
              <a:rPr lang="en-US"/>
              <a:t>   </a:t>
            </a:r>
            <a:br>
              <a:rPr lang="en-US"/>
            </a:br>
            <a:endParaRPr lang="en-US"/>
          </a:p>
        </p:txBody>
      </p:sp>
    </p:spTree>
    <p:extLst>
      <p:ext uri="{BB962C8B-B14F-4D97-AF65-F5344CB8AC3E}">
        <p14:creationId xmlns:p14="http://schemas.microsoft.com/office/powerpoint/2010/main" val="406443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6376"/>
            <a:ext cx="8142909" cy="1161015"/>
          </a:xfrm>
        </p:spPr>
        <p:txBody>
          <a:bodyPr/>
          <a:lstStyle/>
          <a:p>
            <a:r>
              <a:rPr lang="en-US" dirty="0">
                <a:latin typeface="Algerian" pitchFamily="82" charset="0"/>
              </a:rPr>
              <a:t>OBJECTIVE</a:t>
            </a:r>
            <a:endParaRPr lang="en-IN" dirty="0">
              <a:latin typeface="Algerian" pitchFamily="82" charset="0"/>
            </a:endParaRPr>
          </a:p>
        </p:txBody>
      </p:sp>
      <p:sp>
        <p:nvSpPr>
          <p:cNvPr id="3" name="Content Placeholder 2"/>
          <p:cNvSpPr>
            <a:spLocks noGrp="1"/>
          </p:cNvSpPr>
          <p:nvPr>
            <p:ph idx="1"/>
          </p:nvPr>
        </p:nvSpPr>
        <p:spPr>
          <a:xfrm>
            <a:off x="1403648" y="1877391"/>
            <a:ext cx="6552728" cy="4061048"/>
          </a:xfrm>
        </p:spPr>
        <p:txBody>
          <a:bodyPr>
            <a:normAutofit lnSpcReduction="10000"/>
          </a:bodyPr>
          <a:lstStyle/>
          <a:p>
            <a:r>
              <a:rPr lang="en-US" sz="2400" dirty="0"/>
              <a:t>Notepad is a basic text editor that allows computer users to create, open and read plain text files/documents.</a:t>
            </a:r>
          </a:p>
          <a:p>
            <a:r>
              <a:rPr lang="en-US" sz="2400" dirty="0"/>
              <a:t>The main objective of this project is to edit or update the text as you want. It acts like a windows notepad so having many of the functions of it. Thus it makes a very important role in the Text Editing.</a:t>
            </a:r>
          </a:p>
          <a:p>
            <a:r>
              <a:rPr lang="en-US" sz="2400" dirty="0"/>
              <a:t>To provide a User friendly GUI, that will enable the user to work on clicks and make the software easy to use. </a:t>
            </a:r>
          </a:p>
          <a:p>
            <a:pPr marL="0" indent="0">
              <a:buNone/>
            </a:pPr>
            <a:endParaRPr lang="en-IN" sz="2000" dirty="0"/>
          </a:p>
        </p:txBody>
      </p:sp>
    </p:spTree>
    <p:extLst>
      <p:ext uri="{BB962C8B-B14F-4D97-AF65-F5344CB8AC3E}">
        <p14:creationId xmlns:p14="http://schemas.microsoft.com/office/powerpoint/2010/main" val="186167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3194"/>
            <a:ext cx="8229600" cy="864096"/>
          </a:xfrm>
        </p:spPr>
        <p:txBody>
          <a:bodyPr>
            <a:normAutofit fontScale="90000"/>
          </a:bodyPr>
          <a:lstStyle/>
          <a:p>
            <a:br>
              <a:rPr lang="en-US" dirty="0">
                <a:latin typeface="Algerian" pitchFamily="82" charset="0"/>
              </a:rPr>
            </a:br>
            <a:r>
              <a:rPr lang="en-US" dirty="0">
                <a:latin typeface="Algerian" pitchFamily="82" charset="0"/>
              </a:rPr>
              <a:t>CONTENT IN NOTEPAD</a:t>
            </a:r>
            <a:br>
              <a:rPr lang="en-US" dirty="0"/>
            </a:br>
            <a:endParaRPr lang="en-IN" dirty="0"/>
          </a:p>
        </p:txBody>
      </p:sp>
      <p:sp>
        <p:nvSpPr>
          <p:cNvPr id="3" name="Content Placeholder 2"/>
          <p:cNvSpPr>
            <a:spLocks noGrp="1"/>
          </p:cNvSpPr>
          <p:nvPr>
            <p:ph idx="1"/>
          </p:nvPr>
        </p:nvSpPr>
        <p:spPr>
          <a:xfrm>
            <a:off x="1598825" y="2063557"/>
            <a:ext cx="5946350" cy="4165923"/>
          </a:xfrm>
        </p:spPr>
        <p:txBody>
          <a:bodyPr>
            <a:noAutofit/>
          </a:bodyPr>
          <a:lstStyle/>
          <a:p>
            <a:r>
              <a:rPr lang="en-US" sz="2000" dirty="0"/>
              <a:t>The Notepad application performs text editing operations :</a:t>
            </a:r>
          </a:p>
          <a:p>
            <a:pPr marL="0" indent="0">
              <a:buNone/>
            </a:pPr>
            <a:r>
              <a:rPr lang="en-US" sz="2000" dirty="0"/>
              <a:t>           - </a:t>
            </a:r>
            <a:r>
              <a:rPr lang="en-US" sz="2000" b="1" dirty="0"/>
              <a:t>File</a:t>
            </a:r>
            <a:r>
              <a:rPr lang="en-US" sz="2000" dirty="0"/>
              <a:t> – The choices you have in the file menu are New, Open, Save, Print, Exit. As you can see many of these commands have keyboard shortcuts as well.</a:t>
            </a:r>
          </a:p>
          <a:p>
            <a:pPr marL="0" indent="0">
              <a:buNone/>
            </a:pPr>
            <a:r>
              <a:rPr lang="en-US" sz="2000" dirty="0"/>
              <a:t>           - </a:t>
            </a:r>
            <a:r>
              <a:rPr lang="en-US" sz="2000" b="1" dirty="0"/>
              <a:t>Edit</a:t>
            </a:r>
            <a:r>
              <a:rPr lang="en-US" sz="2000" dirty="0"/>
              <a:t> – Edit menu offers a few choices like Cut , Copy, Paste, Select. All the Edit choices have associated </a:t>
            </a:r>
            <a:r>
              <a:rPr lang="en-US" sz="2000"/>
              <a:t>keyboard shortcuts. </a:t>
            </a:r>
            <a:endParaRPr lang="en-US" sz="2000" dirty="0"/>
          </a:p>
          <a:p>
            <a:pPr marL="0" indent="0">
              <a:buNone/>
            </a:pPr>
            <a:r>
              <a:rPr lang="en-US" sz="2000" dirty="0"/>
              <a:t>           - </a:t>
            </a:r>
            <a:r>
              <a:rPr lang="en-US" sz="2000" b="1" dirty="0"/>
              <a:t>Help</a:t>
            </a:r>
            <a:r>
              <a:rPr lang="en-US" sz="2000" dirty="0"/>
              <a:t> – We can click on this option to know About the Notepad.</a:t>
            </a:r>
          </a:p>
          <a:p>
            <a:pPr marL="0" indent="0">
              <a:buNone/>
            </a:pPr>
            <a:endParaRPr lang="en-US" sz="2000" dirty="0"/>
          </a:p>
        </p:txBody>
      </p:sp>
    </p:spTree>
    <p:extLst>
      <p:ext uri="{BB962C8B-B14F-4D97-AF65-F5344CB8AC3E}">
        <p14:creationId xmlns:p14="http://schemas.microsoft.com/office/powerpoint/2010/main" val="2467920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579</TotalTime>
  <Words>1151</Words>
  <Application>Microsoft Office PowerPoint</Application>
  <PresentationFormat>On-screen Show (4:3)</PresentationFormat>
  <Paragraphs>102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Algerian</vt:lpstr>
      <vt:lpstr>Arial</vt:lpstr>
      <vt:lpstr>Calibri</vt:lpstr>
      <vt:lpstr>Wingdings</vt:lpstr>
      <vt:lpstr>Office Theme</vt:lpstr>
      <vt:lpstr>  </vt:lpstr>
      <vt:lpstr>   </vt:lpstr>
      <vt:lpstr>INDEX</vt:lpstr>
      <vt:lpstr>HARDWARE AND SOFTWARE SPECEFICATION</vt:lpstr>
      <vt:lpstr>Project overview</vt:lpstr>
      <vt:lpstr>INTRODUCTION</vt:lpstr>
      <vt:lpstr>    </vt:lpstr>
      <vt:lpstr>OBJECTIVE</vt:lpstr>
      <vt:lpstr> CONTENT IN NOTEPAD </vt:lpstr>
      <vt:lpstr>  </vt:lpstr>
      <vt:lpstr>  </vt:lpstr>
      <vt:lpstr>ADVANTAGE</vt:lpstr>
      <vt:lpstr>LIMITATIONS</vt:lpstr>
      <vt:lpstr> OUTPUT </vt:lpstr>
      <vt:lpstr>OPEN DIALOGUE BOX</vt:lpstr>
      <vt:lpstr> PRINT</vt:lpstr>
      <vt:lpstr> </vt:lpstr>
      <vt:lpstr>ABOUT THE NOTEPAD</vt:lpstr>
      <vt:lpstr>  FILE menu</vt:lpstr>
      <vt:lpstr> CONCLUSION(RESULT) </vt:lpstr>
      <vt:lpstr> REFERENCES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ARYAN</dc:creator>
  <cp:lastModifiedBy>Ishwa Ishwa</cp:lastModifiedBy>
  <cp:revision>59</cp:revision>
  <dcterms:created xsi:type="dcterms:W3CDTF">2021-07-02T20:51:07Z</dcterms:created>
  <dcterms:modified xsi:type="dcterms:W3CDTF">2023-09-10T15:01:40Z</dcterms:modified>
</cp:coreProperties>
</file>