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>
        <p:scale>
          <a:sx n="60" d="100"/>
          <a:sy n="60" d="100"/>
        </p:scale>
        <p:origin x="-1062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9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058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4467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433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60850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342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27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9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2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7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3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6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6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5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3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88C0BF-A52F-7BF6-5799-8A45168F9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462" y="0"/>
            <a:ext cx="8450317" cy="2494547"/>
          </a:xfrm>
        </p:spPr>
        <p:txBody>
          <a:bodyPr/>
          <a:lstStyle/>
          <a:p>
            <a:r>
              <a:rPr lang="en-US" dirty="0"/>
              <a:t>Asset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15D147-4936-9427-32BC-544D4B8B3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2871538"/>
            <a:ext cx="9177867" cy="18187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11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DELL\Pictures\Screenshots\CodeFury\Admin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" y="0"/>
            <a:ext cx="9755881" cy="460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ELL\Downloads\WhatsApp Image 2023-09-15 at 12.18.19 AM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1"/>
          <a:stretch/>
        </p:blipFill>
        <p:spPr bwMode="auto">
          <a:xfrm>
            <a:off x="6132786" y="4468044"/>
            <a:ext cx="6059214" cy="249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10876" y="4734175"/>
            <a:ext cx="22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4.Admin Home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8759" y="4098712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5.Import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ELL\Pictures\Screenshots\CodeFury\Userhome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1"/>
          <a:stretch/>
        </p:blipFill>
        <p:spPr bwMode="auto">
          <a:xfrm>
            <a:off x="400076" y="378372"/>
            <a:ext cx="11471358" cy="544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39559" y="6062999"/>
            <a:ext cx="18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A4F80-79F9-EDE6-AD68-1A4ABA73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Highlights of what we learned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47F8AC-E932-4A5A-A6CF-BB958A45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Asset Management Concepts: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Understanding the fundamentals of asset borrowing, categorization, Displaying </a:t>
            </a:r>
            <a:r>
              <a:rPr lang="en-IN" sz="1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Catlog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Requirements Gathering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Learning how to collect and document user requirements, which are crucial for designing a system that 	meets the needs of stakeholders.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Design: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Designing a database schema to store asset information 	efficiently, including tables for assets, users, 	categories, and transaction history.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6CE91A-DFA3-AC89-76B0-859F2500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Highlights of what we learned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B242CC-E153-4CD0-A3C8-1BBB904A0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 and Development: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Gaining proficiency in programming languages and frameworks to develop the asset management system. 	This 	could involve languages like Java,  web development technologies like HTML, CSS, and JavaScript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Interface (UI) Design: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Creating an intuitive and user-friendly interface for the system, considering principles of usability and 	accessibility.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Collaboration and Communication: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Developing collaboration skills by working with team members</a:t>
            </a:r>
            <a:r>
              <a:rPr lang="en-IN" sz="1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gather requirements, provide updates, and 	address feedback.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C398A-ECB5-0CB4-87B1-6E9FF8A5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Highlights of what we learned: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26FBD0-D730-A8FE-C3AC-66F9CFB6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Management: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Learning project management methodologies and tools to plan, schedule, and track progress effectively.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 and Quality Assurance:</a:t>
            </a:r>
            <a:endParaRPr lang="en-IN" sz="1400" b="1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Conducting thorough testing of the system to identify and fix bugs, ensuring that it meets the specified 	requirements and is free of critical issues. 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1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9D5F6-6347-F021-8CDF-F6682040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 descr="Thank you Images - Free Download on Freepik">
            <a:extLst>
              <a:ext uri="{FF2B5EF4-FFF2-40B4-BE49-F238E27FC236}">
                <a16:creationId xmlns:a16="http://schemas.microsoft.com/office/drawing/2014/main" xmlns="" id="{AA943FE9-8B4B-5FDE-3923-859D59BF31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4" y="465083"/>
            <a:ext cx="8403021" cy="56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8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E7543-8AAF-8AAF-30EC-0E8876ED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24E7D7-E31D-BB2C-5416-A7FE791D2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Facets of the project.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and their role.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Features.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Screenshots.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of what we learned.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8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5F3D2B-E9C6-D315-AB7F-7B1F76AE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3303"/>
          </a:xfrm>
        </p:spPr>
        <p:txBody>
          <a:bodyPr/>
          <a:lstStyle/>
          <a:p>
            <a:r>
              <a:rPr lang="en-US" dirty="0"/>
              <a:t>Key facets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1769BD-4D8E-0382-E30D-462633EBA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9615"/>
            <a:ext cx="8596668" cy="4879426"/>
          </a:xfrm>
        </p:spPr>
        <p:txBody>
          <a:bodyPr>
            <a:noAutofit/>
          </a:bodyPr>
          <a:lstStyle/>
          <a:p>
            <a:pPr marL="342900" lvl="0" indent="-342900" algn="just"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Registration and Authentication: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AutoNum type="alphaLcPeriod"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Registration: Users should be able to create accounts 	by providing basic information such as name, 	email, telephone number, role and password.</a:t>
            </a:r>
            <a:endParaRPr lang="en-IN" sz="14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AutoNum type="alphaLcPeriod"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User Login: User can enter username password.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Roles and Permissions: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Define user roles such as regular users and administrators.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(e.g., borrowing assets, adding categories).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Asset </a:t>
            </a:r>
            <a:r>
              <a:rPr lang="en-IN" sz="1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Maintain a </a:t>
            </a:r>
            <a:r>
              <a:rPr lang="en-IN" sz="1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all available assets, including their unique identifiers, 	names, descriptions, and 	current </a:t>
            </a:r>
            <a:r>
              <a:rPr lang="en-IN" sz="1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availability status.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AutoNum type="alphaLcPeriod"/>
            </a:pPr>
            <a:endParaRPr lang="en-IN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6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E82AE9-DEB1-E4B9-F93E-A75B12B8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710"/>
          </a:xfrm>
        </p:spPr>
        <p:txBody>
          <a:bodyPr/>
          <a:lstStyle/>
          <a:p>
            <a:r>
              <a:rPr lang="en-US" dirty="0"/>
              <a:t>Key facets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04F39-0327-00AB-4A64-0B86D618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Asset Categories:</a:t>
            </a:r>
            <a:endParaRPr lang="en-I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Allow administrators to add, asset categories to organize 	assets efficiently (e.g., 	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laptops,mobile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books).</a:t>
            </a:r>
            <a:endParaRPr lang="en-I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Asset Borrowing:</a:t>
            </a:r>
            <a:endParaRPr lang="en-I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Enable users to browse the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borrow assets.</a:t>
            </a:r>
            <a:endParaRPr lang="en-I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 Period and Due Dates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Set a specific return period (e.g., 14 days) for each borrowed asset.</a:t>
            </a:r>
            <a:endParaRPr lang="en-I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Automatically calculate and display due dates to remind users when assets need to be 	returned.</a:t>
            </a:r>
            <a:endParaRPr lang="en-I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52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8D0229-8B36-EF61-EEDA-5FB5BF84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8483"/>
          </a:xfrm>
        </p:spPr>
        <p:txBody>
          <a:bodyPr/>
          <a:lstStyle/>
          <a:p>
            <a:r>
              <a:rPr lang="en-US" dirty="0"/>
              <a:t>Key facets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4B90C7-48D0-D4B2-487A-2215CEADD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Asset Availability Status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Update the availability status of assets in real-time as 	they are borrowed or returned.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Prevent users from borrowing assets that are already 	checked out.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Dashboard: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Provide administrators with a dashboard to manage asset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7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F6CEB2-AB89-AC5D-02D3-E20FA848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members and their role</a:t>
            </a:r>
            <a:r>
              <a:rPr lang="en-IN" sz="1800" b="1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0354BD-194A-BDF7-15EE-E9A9A2AF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96" y="2018699"/>
            <a:ext cx="8596668" cy="388077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 frontend and backend in 7 team members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Ishwari Pandit, Mansi </a:t>
            </a:r>
            <a:r>
              <a:rPr lang="en-IN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Keshattiwar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Nayan Rathi.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Ishwar Parmar, Pratiksha </a:t>
            </a:r>
            <a:r>
              <a:rPr lang="en-IN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Pote,Aparajita,Asif</a:t>
            </a: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9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7E433F-1786-E82C-E953-57F85AD1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045779"/>
          </a:xfrm>
        </p:spPr>
        <p:txBody>
          <a:bodyPr>
            <a:normAutofit fontScale="90000"/>
          </a:bodyPr>
          <a:lstStyle/>
          <a:p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Features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4CAB2B-862B-BDC7-157D-E7F257221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Registration and Authentication</a:t>
            </a:r>
            <a:endParaRPr lang="en-I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Roles and Permissions</a:t>
            </a:r>
            <a:endParaRPr lang="en-I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Asset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endParaRPr lang="en-I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Asset Categories</a:t>
            </a:r>
            <a:endParaRPr lang="en-I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Asset Borrowing</a:t>
            </a:r>
            <a:endParaRPr lang="en-I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 Period and Due Dates</a:t>
            </a:r>
            <a:endParaRPr lang="en-I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Asset Availability Status</a:t>
            </a:r>
            <a:endParaRPr lang="en-I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endParaRPr lang="en-I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and Filter Functionality</a:t>
            </a:r>
            <a:endParaRPr lang="en-I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5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158BC-83BE-DDFA-589D-D4BF9AA5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Screenshots</a:t>
            </a:r>
            <a:endParaRPr lang="en-IN" dirty="0"/>
          </a:p>
        </p:txBody>
      </p:sp>
      <p:pic>
        <p:nvPicPr>
          <p:cNvPr id="1027" name="Picture 3" descr="C:\Users\DELL\Downloads\WhatsApp Image 2023-09-15 at 12.17.48 AM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057" y="1371600"/>
            <a:ext cx="5475943" cy="346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DELL\Downloads\WhatsApp Image 2023-09-15 at 12.16.10 A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4" y="1371599"/>
            <a:ext cx="6305610" cy="34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7268" y="5180130"/>
            <a:ext cx="160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Home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07972" y="5180130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2.Login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DELL\Downloads\WhatsApp Image 2023-09-15 at 12.17.23 AM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378372"/>
            <a:ext cx="9555221" cy="51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40013" y="5984171"/>
            <a:ext cx="217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3.Registration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174</Words>
  <Application>Microsoft Office PowerPoint</Application>
  <PresentationFormat>Custom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Asset Management System</vt:lpstr>
      <vt:lpstr>Content</vt:lpstr>
      <vt:lpstr>Key facets of the project</vt:lpstr>
      <vt:lpstr>Key facets of the project</vt:lpstr>
      <vt:lpstr>Key facets of the project</vt:lpstr>
      <vt:lpstr>Team members and their role:</vt:lpstr>
      <vt:lpstr>Application Features </vt:lpstr>
      <vt:lpstr>UI Screenshots</vt:lpstr>
      <vt:lpstr>PowerPoint Presentation</vt:lpstr>
      <vt:lpstr>PowerPoint Presentation</vt:lpstr>
      <vt:lpstr>PowerPoint Presentation</vt:lpstr>
      <vt:lpstr>Highlights of what we learned </vt:lpstr>
      <vt:lpstr>Highlights of what we learned</vt:lpstr>
      <vt:lpstr>Highlights of what we learned: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Management System</dc:title>
  <dc:creator>Iswari Pandit</dc:creator>
  <cp:lastModifiedBy>DELL</cp:lastModifiedBy>
  <cp:revision>22</cp:revision>
  <dcterms:created xsi:type="dcterms:W3CDTF">2023-09-14T16:46:44Z</dcterms:created>
  <dcterms:modified xsi:type="dcterms:W3CDTF">2023-09-14T21:25:26Z</dcterms:modified>
</cp:coreProperties>
</file>