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21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3B5D3-5125-4BD8-8B04-CE91C6BA59B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C7B477-B894-4D66-B3A2-8703ED6482AA}">
      <dgm:prSet/>
      <dgm:spPr/>
      <dgm:t>
        <a:bodyPr/>
        <a:lstStyle/>
        <a:p>
          <a:r>
            <a:rPr lang="en-US" i="1" dirty="0">
              <a:solidFill>
                <a:schemeClr val="accent6">
                  <a:lumMod val="50000"/>
                </a:schemeClr>
              </a:solidFill>
            </a:rPr>
            <a:t>Earth Day 2017</a:t>
          </a:r>
        </a:p>
      </dgm:t>
    </dgm:pt>
    <dgm:pt modelId="{280E419B-2F3D-4980-818D-7391DDB55925}" type="parTrans" cxnId="{6A28D24E-32A7-4BAB-B09F-154D9645A44A}">
      <dgm:prSet/>
      <dgm:spPr/>
      <dgm:t>
        <a:bodyPr/>
        <a:lstStyle/>
        <a:p>
          <a:endParaRPr lang="en-US"/>
        </a:p>
      </dgm:t>
    </dgm:pt>
    <dgm:pt modelId="{E29E2B46-47B4-4F9E-8CBD-AA48E1C64298}" type="sibTrans" cxnId="{6A28D24E-32A7-4BAB-B09F-154D9645A44A}">
      <dgm:prSet/>
      <dgm:spPr/>
      <dgm:t>
        <a:bodyPr/>
        <a:lstStyle/>
        <a:p>
          <a:endParaRPr lang="en-US"/>
        </a:p>
      </dgm:t>
    </dgm:pt>
    <dgm:pt modelId="{8BA54BE5-D43B-4BE2-963A-257CFFCF577E}" type="pres">
      <dgm:prSet presAssocID="{3BD3B5D3-5125-4BD8-8B04-CE91C6BA59B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1A65061-E375-4F0B-9DC6-BB30DD3E6E98}" type="pres">
      <dgm:prSet presAssocID="{43C7B477-B894-4D66-B3A2-8703ED6482AA}" presName="circle1" presStyleLbl="node1" presStyleIdx="0" presStyleCnt="1"/>
      <dgm:spPr/>
    </dgm:pt>
    <dgm:pt modelId="{449F05D2-AF91-4144-B2D2-886BD21AC876}" type="pres">
      <dgm:prSet presAssocID="{43C7B477-B894-4D66-B3A2-8703ED6482AA}" presName="space" presStyleCnt="0"/>
      <dgm:spPr/>
    </dgm:pt>
    <dgm:pt modelId="{57EF021E-D1D0-4013-A09D-0D0D4860B140}" type="pres">
      <dgm:prSet presAssocID="{43C7B477-B894-4D66-B3A2-8703ED6482AA}" presName="rect1" presStyleLbl="alignAcc1" presStyleIdx="0" presStyleCnt="1"/>
      <dgm:spPr/>
    </dgm:pt>
    <dgm:pt modelId="{4AD74800-4B4C-4039-9E0A-F84374E63C78}" type="pres">
      <dgm:prSet presAssocID="{43C7B477-B894-4D66-B3A2-8703ED6482A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29EA539-8030-4C1C-9AF6-525E5323C899}" type="presOf" srcId="{43C7B477-B894-4D66-B3A2-8703ED6482AA}" destId="{4AD74800-4B4C-4039-9E0A-F84374E63C78}" srcOrd="1" destOrd="0" presId="urn:microsoft.com/office/officeart/2005/8/layout/target3"/>
    <dgm:cxn modelId="{6A28D24E-32A7-4BAB-B09F-154D9645A44A}" srcId="{3BD3B5D3-5125-4BD8-8B04-CE91C6BA59B0}" destId="{43C7B477-B894-4D66-B3A2-8703ED6482AA}" srcOrd="0" destOrd="0" parTransId="{280E419B-2F3D-4980-818D-7391DDB55925}" sibTransId="{E29E2B46-47B4-4F9E-8CBD-AA48E1C64298}"/>
    <dgm:cxn modelId="{77B8F574-6B3E-44E3-9668-960CD968EAD2}" type="presOf" srcId="{3BD3B5D3-5125-4BD8-8B04-CE91C6BA59B0}" destId="{8BA54BE5-D43B-4BE2-963A-257CFFCF577E}" srcOrd="0" destOrd="0" presId="urn:microsoft.com/office/officeart/2005/8/layout/target3"/>
    <dgm:cxn modelId="{632738FD-ABC4-4739-91ED-888A8B9FC56B}" type="presOf" srcId="{43C7B477-B894-4D66-B3A2-8703ED6482AA}" destId="{57EF021E-D1D0-4013-A09D-0D0D4860B140}" srcOrd="0" destOrd="0" presId="urn:microsoft.com/office/officeart/2005/8/layout/target3"/>
    <dgm:cxn modelId="{2D96ACF0-0EDA-4A27-97A5-5C605F7AACD5}" type="presParOf" srcId="{8BA54BE5-D43B-4BE2-963A-257CFFCF577E}" destId="{81A65061-E375-4F0B-9DC6-BB30DD3E6E98}" srcOrd="0" destOrd="0" presId="urn:microsoft.com/office/officeart/2005/8/layout/target3"/>
    <dgm:cxn modelId="{B5D09C78-6789-4657-B1C7-1225D21DBBC0}" type="presParOf" srcId="{8BA54BE5-D43B-4BE2-963A-257CFFCF577E}" destId="{449F05D2-AF91-4144-B2D2-886BD21AC876}" srcOrd="1" destOrd="0" presId="urn:microsoft.com/office/officeart/2005/8/layout/target3"/>
    <dgm:cxn modelId="{63D37F60-F719-4C83-B433-5ACDD2B73B8D}" type="presParOf" srcId="{8BA54BE5-D43B-4BE2-963A-257CFFCF577E}" destId="{57EF021E-D1D0-4013-A09D-0D0D4860B140}" srcOrd="2" destOrd="0" presId="urn:microsoft.com/office/officeart/2005/8/layout/target3"/>
    <dgm:cxn modelId="{7DF8C583-DB20-47C6-B752-58F600A5A021}" type="presParOf" srcId="{8BA54BE5-D43B-4BE2-963A-257CFFCF577E}" destId="{4AD74800-4B4C-4039-9E0A-F84374E63C7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65061-E375-4F0B-9DC6-BB30DD3E6E98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F021E-D1D0-4013-A09D-0D0D4860B140}">
      <dsp:nvSpPr>
        <dsp:cNvPr id="0" name=""/>
        <dsp:cNvSpPr/>
      </dsp:nvSpPr>
      <dsp:spPr>
        <a:xfrm>
          <a:off x="230832" y="0"/>
          <a:ext cx="2856568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>
              <a:solidFill>
                <a:schemeClr val="accent6">
                  <a:lumMod val="50000"/>
                </a:schemeClr>
              </a:solidFill>
            </a:rPr>
            <a:t>Earth Day 2017</a:t>
          </a:r>
        </a:p>
      </dsp:txBody>
      <dsp:txXfrm>
        <a:off x="230832" y="0"/>
        <a:ext cx="2856568" cy="461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1290"/>
            <a:ext cx="6877353" cy="916658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206046"/>
            <a:ext cx="4370039" cy="2195069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401113"/>
            <a:ext cx="4370039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3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4538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3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4842933"/>
            <a:ext cx="4064853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30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75984"/>
            <a:ext cx="4760786" cy="346061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8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902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12800"/>
            <a:ext cx="4756099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34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12801"/>
            <a:ext cx="734109" cy="70019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12801"/>
            <a:ext cx="3896270" cy="70019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0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9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01158"/>
            <a:ext cx="4760786" cy="243544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11472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8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80785"/>
            <a:ext cx="2316082" cy="51743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2880787"/>
            <a:ext cx="2316083" cy="517436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3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0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98139"/>
            <a:ext cx="2092637" cy="1704621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686567"/>
            <a:ext cx="2539528" cy="736858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3702759"/>
            <a:ext cx="2092637" cy="344593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1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00800"/>
            <a:ext cx="4760786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12800"/>
            <a:ext cx="4760786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156451"/>
            <a:ext cx="4760786" cy="89869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1290"/>
            <a:ext cx="6877354" cy="9166580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0787"/>
            <a:ext cx="4760786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055152"/>
            <a:ext cx="5130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055152"/>
            <a:ext cx="3467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055152"/>
            <a:ext cx="38447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02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904" y="1099971"/>
            <a:ext cx="4370039" cy="2195069"/>
          </a:xfrm>
        </p:spPr>
        <p:txBody>
          <a:bodyPr/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-Mountain Restoration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940" y="3318385"/>
            <a:ext cx="5046004" cy="1462532"/>
          </a:xfrm>
        </p:spPr>
        <p:txBody>
          <a:bodyPr>
            <a:normAutofit/>
          </a:bodyPr>
          <a:lstStyle/>
          <a:p>
            <a:r>
              <a:rPr lang="en-US" sz="2000" i="1" dirty="0"/>
              <a:t>An Initiative by:</a:t>
            </a:r>
          </a:p>
          <a:p>
            <a:r>
              <a:rPr lang="en-US" sz="2000" b="1" dirty="0"/>
              <a:t>Active Minds at Arizona State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87" y="4757261"/>
            <a:ext cx="4437356" cy="2954218"/>
          </a:xfrm>
          <a:prstGeom prst="rect">
            <a:avLst/>
          </a:prstGeom>
          <a:noFill/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1389996"/>
              </p:ext>
            </p:extLst>
          </p:nvPr>
        </p:nvGraphicFramePr>
        <p:xfrm>
          <a:off x="318939" y="1040600"/>
          <a:ext cx="3087401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Isosceles Triangle 8"/>
          <p:cNvSpPr/>
          <p:nvPr/>
        </p:nvSpPr>
        <p:spPr>
          <a:xfrm>
            <a:off x="1552396" y="1561636"/>
            <a:ext cx="62048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52396" y="1961686"/>
            <a:ext cx="620485" cy="16554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00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16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-Mountain Restoration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“A” Mountain Restoration</dc:title>
  <dc:creator>ish</dc:creator>
  <cp:lastModifiedBy>ish</cp:lastModifiedBy>
  <cp:revision>4</cp:revision>
  <dcterms:created xsi:type="dcterms:W3CDTF">2017-05-01T03:39:51Z</dcterms:created>
  <dcterms:modified xsi:type="dcterms:W3CDTF">2017-05-01T03:52:49Z</dcterms:modified>
</cp:coreProperties>
</file>