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58" y="974408"/>
            <a:ext cx="2143125" cy="22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20" y="889005"/>
            <a:ext cx="9448800" cy="1924866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Bhakti Yo         Ga Club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Come Join us for a free yoga session</a:t>
            </a:r>
          </a:p>
          <a:p>
            <a:r>
              <a:rPr lang="en-US" dirty="0"/>
              <a:t>CPCOM</a:t>
            </a:r>
          </a:p>
        </p:txBody>
      </p:sp>
    </p:spTree>
    <p:extLst>
      <p:ext uri="{BB962C8B-B14F-4D97-AF65-F5344CB8AC3E}">
        <p14:creationId xmlns:p14="http://schemas.microsoft.com/office/powerpoint/2010/main" val="8168156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 Bhakti Yo         Ga Club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Bhakti Yo         Ga Club      </dc:title>
  <dc:creator>Dhivya Raja (Student)</dc:creator>
  <cp:lastModifiedBy>Dhivya Raja (Student)</cp:lastModifiedBy>
  <cp:revision>1</cp:revision>
  <dcterms:created xsi:type="dcterms:W3CDTF">2017-05-02T04:49:59Z</dcterms:created>
  <dcterms:modified xsi:type="dcterms:W3CDTF">2017-05-02T04:58:19Z</dcterms:modified>
</cp:coreProperties>
</file>