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nip Diagonal Corner 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6" name="Straight Connector 75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Image result for aeropla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0" r="10102" b="-1"/>
          <a:stretch/>
        </p:blipFill>
        <p:spPr bwMode="auto">
          <a:xfrm>
            <a:off x="1141972" y="968997"/>
            <a:ext cx="5704598" cy="452692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2710" y="628617"/>
            <a:ext cx="3971902" cy="3028983"/>
          </a:xfrm>
        </p:spPr>
        <p:txBody>
          <a:bodyPr>
            <a:normAutofit/>
          </a:bodyPr>
          <a:lstStyle/>
          <a:p>
            <a:r>
              <a:rPr lang="en-US" dirty="0"/>
              <a:t>Aero Innovation Club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2709" y="3843868"/>
            <a:ext cx="2827315" cy="156474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Physical Sciences Building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7889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184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Slice</vt:lpstr>
      <vt:lpstr>Aero Innovation Club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Aero Innovation Club</dc:title>
  <dc:creator>Dhivya Raja (Student)</dc:creator>
  <cp:lastModifiedBy>Dhivya Raja (Student)</cp:lastModifiedBy>
  <cp:revision>3</cp:revision>
  <dcterms:created xsi:type="dcterms:W3CDTF">2017-05-02T01:43:19Z</dcterms:created>
  <dcterms:modified xsi:type="dcterms:W3CDTF">2017-05-02T04:47:58Z</dcterms:modified>
</cp:coreProperties>
</file>