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alpha chi omega as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9763" y="1445727"/>
            <a:ext cx="6470907" cy="3963430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773" y="1113062"/>
            <a:ext cx="3382297" cy="3281957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EBEBEB"/>
                </a:solidFill>
              </a:rPr>
              <a:t>Sisterhood Event</a:t>
            </a:r>
            <a:br>
              <a:rPr lang="en-US" sz="2800" b="1" dirty="0">
                <a:solidFill>
                  <a:srgbClr val="EBEBEB"/>
                </a:solidFill>
              </a:rPr>
            </a:br>
            <a:r>
              <a:rPr lang="en-US" sz="2800" b="1" dirty="0">
                <a:solidFill>
                  <a:srgbClr val="EBEBEB"/>
                </a:solidFill>
              </a:rPr>
              <a:t>Come Join us for a color run </a:t>
            </a:r>
            <a:br>
              <a:rPr lang="en-US" sz="2800" b="1" dirty="0">
                <a:solidFill>
                  <a:srgbClr val="EBEBEB"/>
                </a:solidFill>
              </a:rPr>
            </a:br>
            <a:endParaRPr lang="en-US" sz="2800" b="1" dirty="0">
              <a:solidFill>
                <a:srgbClr val="EBEBE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0773" y="4591665"/>
            <a:ext cx="3382298" cy="1150156"/>
          </a:xfrm>
        </p:spPr>
        <p:txBody>
          <a:bodyPr>
            <a:normAutofit/>
          </a:bodyPr>
          <a:lstStyle/>
          <a:p>
            <a:r>
              <a:rPr lang="en-US" sz="2000" b="1" dirty="0"/>
              <a:t>Mill avenue</a:t>
            </a:r>
          </a:p>
        </p:txBody>
      </p:sp>
    </p:spTree>
    <p:extLst>
      <p:ext uri="{BB962C8B-B14F-4D97-AF65-F5344CB8AC3E}">
        <p14:creationId xmlns:p14="http://schemas.microsoft.com/office/powerpoint/2010/main" val="2860583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Sisterhood Event Come Join us for a color run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Sisterhood Event Come Join us for a color run  </dc:title>
  <dc:creator>Dhivya Raja (Student)</dc:creator>
  <cp:lastModifiedBy>Dhivya Raja (Student)</cp:lastModifiedBy>
  <cp:revision>1</cp:revision>
  <dcterms:created xsi:type="dcterms:W3CDTF">2017-05-02T05:01:19Z</dcterms:created>
  <dcterms:modified xsi:type="dcterms:W3CDTF">2017-05-02T05:05:53Z</dcterms:modified>
</cp:coreProperties>
</file>