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2619023"/>
            <a:ext cx="4285671" cy="3228619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5847645"/>
            <a:ext cx="4285671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7827435"/>
            <a:ext cx="909130" cy="503767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7827435"/>
            <a:ext cx="2949103" cy="5037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7827435"/>
            <a:ext cx="313137" cy="50376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310487"/>
            <a:ext cx="5829300" cy="75565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1242816"/>
            <a:ext cx="5143500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066137"/>
            <a:ext cx="5829300" cy="65828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812803"/>
            <a:ext cx="5829299" cy="41655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5791200"/>
            <a:ext cx="582929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4470400"/>
            <a:ext cx="5157100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5791200"/>
            <a:ext cx="58293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3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388864"/>
            <a:ext cx="5829301" cy="19584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47264"/>
            <a:ext cx="5829302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6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5181600"/>
            <a:ext cx="5829301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66933"/>
            <a:ext cx="5829301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1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812803"/>
            <a:ext cx="5829301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4673600"/>
            <a:ext cx="582930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5791200"/>
            <a:ext cx="582930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6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5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812801"/>
            <a:ext cx="1257466" cy="6908801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492638" cy="69088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9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411441"/>
            <a:ext cx="5829300" cy="19584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6369841"/>
            <a:ext cx="5829300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56091"/>
            <a:ext cx="2859786" cy="486551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2856091"/>
            <a:ext cx="2859786" cy="48655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5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2957690"/>
            <a:ext cx="2655452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2957690"/>
            <a:ext cx="263886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7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12802"/>
            <a:ext cx="5829300" cy="19416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2077158"/>
            <a:ext cx="2147183" cy="191910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812801"/>
            <a:ext cx="3470981" cy="6908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3996267"/>
            <a:ext cx="2147183" cy="24609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6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2314229"/>
            <a:ext cx="3072903" cy="18288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1219200"/>
            <a:ext cx="2400300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4143029"/>
            <a:ext cx="3072903" cy="24384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4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856091"/>
            <a:ext cx="5829300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7827435"/>
            <a:ext cx="90913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7827435"/>
            <a:ext cx="4492733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7827435"/>
            <a:ext cx="313137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8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54" y="2222665"/>
            <a:ext cx="3803522" cy="4971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915191">
            <a:off x="1551795" y="3041291"/>
            <a:ext cx="4285671" cy="3228619"/>
          </a:xfrm>
        </p:spPr>
        <p:txBody>
          <a:bodyPr/>
          <a:lstStyle/>
          <a:p>
            <a:r>
              <a:rPr lang="en-US" dirty="0"/>
              <a:t>Latin dance festival!</a:t>
            </a:r>
          </a:p>
        </p:txBody>
      </p:sp>
    </p:spTree>
    <p:extLst>
      <p:ext uri="{BB962C8B-B14F-4D97-AF65-F5344CB8AC3E}">
        <p14:creationId xmlns:p14="http://schemas.microsoft.com/office/powerpoint/2010/main" val="6132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Latin dance festival!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Latin dance festival!</dc:title>
  <dc:creator>ish</dc:creator>
  <cp:lastModifiedBy>ish</cp:lastModifiedBy>
  <cp:revision>1</cp:revision>
  <dcterms:created xsi:type="dcterms:W3CDTF">2017-05-02T08:36:38Z</dcterms:created>
  <dcterms:modified xsi:type="dcterms:W3CDTF">2017-05-02T08:39:20Z</dcterms:modified>
</cp:coreProperties>
</file>