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3ECB-C281-4FAE-B3EC-2CEB8907A3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EB64-2457-487B-998D-277EF43C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47" y="1805418"/>
            <a:ext cx="3364525" cy="35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76633" y="1805418"/>
            <a:ext cx="7772400" cy="2387600"/>
          </a:xfrm>
        </p:spPr>
        <p:txBody>
          <a:bodyPr/>
          <a:lstStyle/>
          <a:p>
            <a:pPr algn="r"/>
            <a:r>
              <a:rPr lang="en-US" dirty="0"/>
              <a:t>Golf season</a:t>
            </a:r>
            <a:br>
              <a:rPr lang="en-US" dirty="0"/>
            </a:br>
            <a:r>
              <a:rPr lang="en-US" dirty="0"/>
              <a:t>is here!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7918" y="5632146"/>
            <a:ext cx="511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Innovation challenge!!</a:t>
            </a:r>
          </a:p>
        </p:txBody>
      </p:sp>
    </p:spTree>
    <p:extLst>
      <p:ext uri="{BB962C8B-B14F-4D97-AF65-F5344CB8AC3E}">
        <p14:creationId xmlns:p14="http://schemas.microsoft.com/office/powerpoint/2010/main" val="186450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Golf season is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Golf season is here!</dc:title>
  <dc:creator>ish</dc:creator>
  <cp:lastModifiedBy>ish</cp:lastModifiedBy>
  <cp:revision>1</cp:revision>
  <dcterms:created xsi:type="dcterms:W3CDTF">2017-05-02T08:54:15Z</dcterms:created>
  <dcterms:modified xsi:type="dcterms:W3CDTF">2017-05-02T08:55:49Z</dcterms:modified>
</cp:coreProperties>
</file>