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3584-08FC-4553-9357-B212D1BD7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7D83-18D2-4471-A7C2-74C74F6C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352800"/>
            <a:ext cx="152400" cy="1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3" t="5181" r="31384" b="4855"/>
          <a:stretch/>
        </p:blipFill>
        <p:spPr>
          <a:xfrm>
            <a:off x="1280160" y="689317"/>
            <a:ext cx="4262511" cy="5373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6204" y="1618175"/>
            <a:ext cx="4460338" cy="2463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The Baker’s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US" sz="4400" b="1" dirty="0">
                <a:solidFill>
                  <a:srgbClr val="92D05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cu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ltural festival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back!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150" y="440979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orte" panose="03060902040502070203" pitchFamily="66" charset="0"/>
              </a:rPr>
              <a:t>Are you ready to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orte" panose="03060902040502070203" pitchFamily="66" charset="0"/>
              </a:rPr>
              <a:t>try our HOT buns? ;)</a:t>
            </a:r>
          </a:p>
        </p:txBody>
      </p:sp>
    </p:spTree>
    <p:extLst>
      <p:ext uri="{BB962C8B-B14F-4D97-AF65-F5344CB8AC3E}">
        <p14:creationId xmlns:p14="http://schemas.microsoft.com/office/powerpoint/2010/main" val="35903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Microsoft New Tai Lue</vt:lpstr>
      <vt:lpstr>Office Theme</vt:lpstr>
      <vt:lpstr>The Baker’s cultural festival is 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Baker’s cultural festival is back!</dc:title>
  <dc:creator>ish</dc:creator>
  <cp:lastModifiedBy>ish</cp:lastModifiedBy>
  <cp:revision>1</cp:revision>
  <dcterms:created xsi:type="dcterms:W3CDTF">2017-05-02T09:03:49Z</dcterms:created>
  <dcterms:modified xsi:type="dcterms:W3CDTF">2017-05-02T09:03:57Z</dcterms:modified>
</cp:coreProperties>
</file>