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81" y="358492"/>
            <a:ext cx="9183757" cy="6169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42" y="654909"/>
            <a:ext cx="9966960" cy="181901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Sustainable Energy</a:t>
            </a:r>
            <a:r>
              <a:rPr lang="en-US" sz="5400" dirty="0"/>
              <a:t>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581" y="5633749"/>
            <a:ext cx="8767860" cy="1388165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Ditch the Dumpster – Save the earth</a:t>
            </a:r>
          </a:p>
        </p:txBody>
      </p:sp>
    </p:spTree>
    <p:extLst>
      <p:ext uri="{BB962C8B-B14F-4D97-AF65-F5344CB8AC3E}">
        <p14:creationId xmlns:p14="http://schemas.microsoft.com/office/powerpoint/2010/main" val="98383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Sustainable Energy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 Solutions</dc:title>
  <dc:creator>ish</dc:creator>
  <cp:lastModifiedBy>ish</cp:lastModifiedBy>
  <cp:revision>1</cp:revision>
  <dcterms:created xsi:type="dcterms:W3CDTF">2017-05-02T09:05:58Z</dcterms:created>
  <dcterms:modified xsi:type="dcterms:W3CDTF">2017-05-02T09:07:44Z</dcterms:modified>
</cp:coreProperties>
</file>