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77884"/>
            <a:ext cx="8915399" cy="2262781"/>
          </a:xfrm>
        </p:spPr>
        <p:txBody>
          <a:bodyPr/>
          <a:lstStyle/>
          <a:p>
            <a:r>
              <a:rPr lang="en-US" dirty="0"/>
              <a:t>TECH Devils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244073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Vault Gallery Photo Exhibit:</a:t>
            </a:r>
          </a:p>
          <a:p>
            <a:r>
              <a:rPr lang="en-US" sz="1600" dirty="0"/>
              <a:t>The Downtown Phoenix campus </a:t>
            </a:r>
            <a:r>
              <a:rPr lang="en-US" sz="1600" dirty="0" err="1"/>
              <a:t>libraryis</a:t>
            </a:r>
            <a:r>
              <a:rPr lang="en-US" sz="1600" dirty="0"/>
              <a:t> pleased to exhibit the work of </a:t>
            </a:r>
            <a:r>
              <a:rPr lang="en-US" sz="1600" b="1" dirty="0"/>
              <a:t>Ryan Carey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835" y="4238367"/>
            <a:ext cx="1966312" cy="673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Mercado E</a:t>
            </a:r>
          </a:p>
        </p:txBody>
      </p:sp>
    </p:spTree>
    <p:extLst>
      <p:ext uri="{BB962C8B-B14F-4D97-AF65-F5344CB8AC3E}">
        <p14:creationId xmlns:p14="http://schemas.microsoft.com/office/powerpoint/2010/main" val="20169078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TECH Devils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Devils</dc:title>
  <dc:creator>ish</dc:creator>
  <cp:lastModifiedBy>ish</cp:lastModifiedBy>
  <cp:revision>1</cp:revision>
  <dcterms:created xsi:type="dcterms:W3CDTF">2017-05-02T09:09:07Z</dcterms:created>
  <dcterms:modified xsi:type="dcterms:W3CDTF">2017-05-02T09:11:35Z</dcterms:modified>
</cp:coreProperties>
</file>