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F27B49-0C1A-4A73-B9DF-33CED85003FB}" type="doc">
      <dgm:prSet loTypeId="urn:microsoft.com/office/officeart/2008/layout/AlternatingHexagons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91D38F9-7581-4A2E-BD40-42D5B4CF104D}">
      <dgm:prSet phldrT="[Text]"/>
      <dgm:spPr/>
      <dgm:t>
        <a:bodyPr/>
        <a:lstStyle/>
        <a:p>
          <a:r>
            <a:rPr lang="en-US" b="1" dirty="0">
              <a:solidFill>
                <a:srgbClr val="333300"/>
              </a:solidFill>
            </a:rPr>
            <a:t>ISSUES</a:t>
          </a:r>
        </a:p>
      </dgm:t>
    </dgm:pt>
    <dgm:pt modelId="{A91C09DD-E8B5-4A9D-A141-3DDB1396BAEA}" type="parTrans" cxnId="{6584C0C5-3869-4BA8-8D2C-58B3CB8E5D43}">
      <dgm:prSet/>
      <dgm:spPr/>
      <dgm:t>
        <a:bodyPr/>
        <a:lstStyle/>
        <a:p>
          <a:endParaRPr lang="en-US"/>
        </a:p>
      </dgm:t>
    </dgm:pt>
    <dgm:pt modelId="{29D0038B-30AF-4C3C-AE0D-C464F8361734}" type="sibTrans" cxnId="{6584C0C5-3869-4BA8-8D2C-58B3CB8E5D43}">
      <dgm:prSet/>
      <dgm:spPr/>
      <dgm:t>
        <a:bodyPr/>
        <a:lstStyle/>
        <a:p>
          <a:endParaRPr lang="en-US"/>
        </a:p>
      </dgm:t>
    </dgm:pt>
    <dgm:pt modelId="{00A8E4B6-3907-4967-B0F3-9CCD452CC2BC}">
      <dgm:prSet phldrT="[Text]"/>
      <dgm:spPr/>
      <dgm:t>
        <a:bodyPr/>
        <a:lstStyle/>
        <a:p>
          <a:r>
            <a:rPr lang="en-US" b="1" dirty="0">
              <a:solidFill>
                <a:srgbClr val="002060"/>
              </a:solidFill>
            </a:rPr>
            <a:t>IN</a:t>
          </a:r>
        </a:p>
      </dgm:t>
    </dgm:pt>
    <dgm:pt modelId="{E5CF35C8-1466-44ED-80EE-0AD5569CE6B6}" type="parTrans" cxnId="{101C941A-48BD-4930-9F55-ADF03DAE9AE7}">
      <dgm:prSet/>
      <dgm:spPr/>
      <dgm:t>
        <a:bodyPr/>
        <a:lstStyle/>
        <a:p>
          <a:endParaRPr lang="en-US"/>
        </a:p>
      </dgm:t>
    </dgm:pt>
    <dgm:pt modelId="{6281B9B3-3D22-4235-BB84-D0B85F9B6577}" type="sibTrans" cxnId="{101C941A-48BD-4930-9F55-ADF03DAE9AE7}">
      <dgm:prSet/>
      <dgm:spPr/>
      <dgm:t>
        <a:bodyPr/>
        <a:lstStyle/>
        <a:p>
          <a:endParaRPr lang="en-US"/>
        </a:p>
      </dgm:t>
    </dgm:pt>
    <dgm:pt modelId="{3D623E16-AFE4-4905-980C-85A7E4EB1927}">
      <dgm:prSet phldrT="[Text]" custT="1"/>
      <dgm:spPr/>
      <dgm:t>
        <a:bodyPr/>
        <a:lstStyle/>
        <a:p>
          <a:endParaRPr lang="en-US" sz="1600" dirty="0"/>
        </a:p>
      </dgm:t>
    </dgm:pt>
    <dgm:pt modelId="{8BBABF51-688E-4CE8-B95C-BBFE129FB132}" type="parTrans" cxnId="{D3E4D2EE-7DE9-4357-9486-7912E3A59881}">
      <dgm:prSet/>
      <dgm:spPr/>
      <dgm:t>
        <a:bodyPr/>
        <a:lstStyle/>
        <a:p>
          <a:endParaRPr lang="en-US"/>
        </a:p>
      </dgm:t>
    </dgm:pt>
    <dgm:pt modelId="{C4A87512-9BE8-45C3-ACBB-4121DB11F709}" type="sibTrans" cxnId="{D3E4D2EE-7DE9-4357-9486-7912E3A59881}">
      <dgm:prSet/>
      <dgm:spPr/>
      <dgm:t>
        <a:bodyPr/>
        <a:lstStyle/>
        <a:p>
          <a:endParaRPr lang="en-US"/>
        </a:p>
      </dgm:t>
    </dgm:pt>
    <dgm:pt modelId="{68DFB0E7-B167-4303-A8FA-E5B462CD8737}">
      <dgm:prSet phldrT="[Text]"/>
      <dgm:spPr/>
      <dgm:t>
        <a:bodyPr/>
        <a:lstStyle/>
        <a:p>
          <a:r>
            <a:rPr lang="en-US" b="1" dirty="0">
              <a:solidFill>
                <a:srgbClr val="002060"/>
              </a:solidFill>
            </a:rPr>
            <a:t>CONSTR</a:t>
          </a:r>
          <a:r>
            <a:rPr lang="en-US" b="1" dirty="0"/>
            <a:t>UCTION</a:t>
          </a:r>
        </a:p>
      </dgm:t>
    </dgm:pt>
    <dgm:pt modelId="{EEFE9412-9CB9-4619-B591-E4ED476D0BC4}" type="parTrans" cxnId="{AED48185-1E24-4242-99AA-267BDD1AB25D}">
      <dgm:prSet/>
      <dgm:spPr/>
      <dgm:t>
        <a:bodyPr/>
        <a:lstStyle/>
        <a:p>
          <a:endParaRPr lang="en-US"/>
        </a:p>
      </dgm:t>
    </dgm:pt>
    <dgm:pt modelId="{C55CCD99-2BE4-4AC5-B19D-13F826064824}" type="sibTrans" cxnId="{AED48185-1E24-4242-99AA-267BDD1AB25D}">
      <dgm:prSet/>
      <dgm:spPr/>
      <dgm:t>
        <a:bodyPr/>
        <a:lstStyle/>
        <a:p>
          <a:endParaRPr lang="en-US"/>
        </a:p>
      </dgm:t>
    </dgm:pt>
    <dgm:pt modelId="{27EA630B-39B7-4FC3-A6A3-70CF883A126F}" type="pres">
      <dgm:prSet presAssocID="{56F27B49-0C1A-4A73-B9DF-33CED85003FB}" presName="Name0" presStyleCnt="0">
        <dgm:presLayoutVars>
          <dgm:chMax/>
          <dgm:chPref/>
          <dgm:dir/>
          <dgm:animLvl val="lvl"/>
        </dgm:presLayoutVars>
      </dgm:prSet>
      <dgm:spPr/>
    </dgm:pt>
    <dgm:pt modelId="{203C43FE-DB75-4EA3-A057-7E2713E400D7}" type="pres">
      <dgm:prSet presAssocID="{A91D38F9-7581-4A2E-BD40-42D5B4CF104D}" presName="composite" presStyleCnt="0"/>
      <dgm:spPr/>
    </dgm:pt>
    <dgm:pt modelId="{EF410DE8-DD7E-4E94-8AB0-56481AFD878D}" type="pres">
      <dgm:prSet presAssocID="{A91D38F9-7581-4A2E-BD40-42D5B4CF104D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33B87A32-CAB8-45A5-A48B-FEAA1D782148}" type="pres">
      <dgm:prSet presAssocID="{A91D38F9-7581-4A2E-BD40-42D5B4CF104D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3F283641-EDA3-4391-A766-BB84E0ADD476}" type="pres">
      <dgm:prSet presAssocID="{A91D38F9-7581-4A2E-BD40-42D5B4CF104D}" presName="BalanceSpacing" presStyleCnt="0"/>
      <dgm:spPr/>
    </dgm:pt>
    <dgm:pt modelId="{D2E9C32E-50EF-41C6-82AA-0D13C66DEAA5}" type="pres">
      <dgm:prSet presAssocID="{A91D38F9-7581-4A2E-BD40-42D5B4CF104D}" presName="BalanceSpacing1" presStyleCnt="0"/>
      <dgm:spPr/>
    </dgm:pt>
    <dgm:pt modelId="{7B388812-57C6-43B0-8DF3-38B14464FBA7}" type="pres">
      <dgm:prSet presAssocID="{29D0038B-30AF-4C3C-AE0D-C464F8361734}" presName="Accent1Text" presStyleLbl="node1" presStyleIdx="1" presStyleCnt="6"/>
      <dgm:spPr/>
    </dgm:pt>
    <dgm:pt modelId="{55749AA4-1AC2-4DB8-BC43-F351001AD7E8}" type="pres">
      <dgm:prSet presAssocID="{29D0038B-30AF-4C3C-AE0D-C464F8361734}" presName="spaceBetweenRectangles" presStyleCnt="0"/>
      <dgm:spPr/>
    </dgm:pt>
    <dgm:pt modelId="{3B8075FD-F49B-4DFC-992E-6B5A15835810}" type="pres">
      <dgm:prSet presAssocID="{00A8E4B6-3907-4967-B0F3-9CCD452CC2BC}" presName="composite" presStyleCnt="0"/>
      <dgm:spPr/>
    </dgm:pt>
    <dgm:pt modelId="{7392A9EF-CEF8-421C-AB56-541D815EF730}" type="pres">
      <dgm:prSet presAssocID="{00A8E4B6-3907-4967-B0F3-9CCD452CC2BC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CB0AE0C6-87E1-4478-AD39-53C5E14F780A}" type="pres">
      <dgm:prSet presAssocID="{00A8E4B6-3907-4967-B0F3-9CCD452CC2BC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52BD8E0D-DA23-4A8E-8C95-4D387596C162}" type="pres">
      <dgm:prSet presAssocID="{00A8E4B6-3907-4967-B0F3-9CCD452CC2BC}" presName="BalanceSpacing" presStyleCnt="0"/>
      <dgm:spPr/>
    </dgm:pt>
    <dgm:pt modelId="{33F97259-24BA-4AE4-819D-B1E11E73311D}" type="pres">
      <dgm:prSet presAssocID="{00A8E4B6-3907-4967-B0F3-9CCD452CC2BC}" presName="BalanceSpacing1" presStyleCnt="0"/>
      <dgm:spPr/>
    </dgm:pt>
    <dgm:pt modelId="{FD04554F-7935-42EF-90C5-E41FEC1136B9}" type="pres">
      <dgm:prSet presAssocID="{6281B9B3-3D22-4235-BB84-D0B85F9B6577}" presName="Accent1Text" presStyleLbl="node1" presStyleIdx="3" presStyleCnt="6"/>
      <dgm:spPr/>
    </dgm:pt>
    <dgm:pt modelId="{F5AEB814-B96E-4E37-8670-000B441BC32F}" type="pres">
      <dgm:prSet presAssocID="{6281B9B3-3D22-4235-BB84-D0B85F9B6577}" presName="spaceBetweenRectangles" presStyleCnt="0"/>
      <dgm:spPr/>
    </dgm:pt>
    <dgm:pt modelId="{370CB430-1CCB-4F91-A655-D26F6515D0EA}" type="pres">
      <dgm:prSet presAssocID="{3D623E16-AFE4-4905-980C-85A7E4EB1927}" presName="composite" presStyleCnt="0"/>
      <dgm:spPr/>
    </dgm:pt>
    <dgm:pt modelId="{DDC68EAC-5EFF-45FF-847C-57195C6243EA}" type="pres">
      <dgm:prSet presAssocID="{3D623E16-AFE4-4905-980C-85A7E4EB1927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844F7D81-B03A-4EE7-9925-999C8F39E06D}" type="pres">
      <dgm:prSet presAssocID="{3D623E16-AFE4-4905-980C-85A7E4EB1927}" presName="Childtext1" presStyleLbl="revTx" presStyleIdx="2" presStyleCnt="3" custScaleX="117391" custScaleY="134007" custLinFactNeighborX="-49567" custLinFactNeighborY="-2025">
        <dgm:presLayoutVars>
          <dgm:chMax val="0"/>
          <dgm:chPref val="0"/>
          <dgm:bulletEnabled val="1"/>
        </dgm:presLayoutVars>
      </dgm:prSet>
      <dgm:spPr/>
    </dgm:pt>
    <dgm:pt modelId="{F80CCA3C-32FB-49BF-AC65-73A815F07CB3}" type="pres">
      <dgm:prSet presAssocID="{3D623E16-AFE4-4905-980C-85A7E4EB1927}" presName="BalanceSpacing" presStyleCnt="0"/>
      <dgm:spPr/>
    </dgm:pt>
    <dgm:pt modelId="{A9597298-B3E4-4C93-A77E-1A96E2C93F03}" type="pres">
      <dgm:prSet presAssocID="{3D623E16-AFE4-4905-980C-85A7E4EB1927}" presName="BalanceSpacing1" presStyleCnt="0"/>
      <dgm:spPr/>
    </dgm:pt>
    <dgm:pt modelId="{307375FE-6901-4735-B071-1885DC04C3B2}" type="pres">
      <dgm:prSet presAssocID="{C4A87512-9BE8-45C3-ACBB-4121DB11F709}" presName="Accent1Text" presStyleLbl="node1" presStyleIdx="5" presStyleCnt="6"/>
      <dgm:spPr/>
    </dgm:pt>
  </dgm:ptLst>
  <dgm:cxnLst>
    <dgm:cxn modelId="{101C941A-48BD-4930-9F55-ADF03DAE9AE7}" srcId="{56F27B49-0C1A-4A73-B9DF-33CED85003FB}" destId="{00A8E4B6-3907-4967-B0F3-9CCD452CC2BC}" srcOrd="1" destOrd="0" parTransId="{E5CF35C8-1466-44ED-80EE-0AD5569CE6B6}" sibTransId="{6281B9B3-3D22-4235-BB84-D0B85F9B6577}"/>
    <dgm:cxn modelId="{FAC12C21-E8C2-4804-8719-E73A825A74F2}" type="presOf" srcId="{68DFB0E7-B167-4303-A8FA-E5B462CD8737}" destId="{844F7D81-B03A-4EE7-9925-999C8F39E06D}" srcOrd="0" destOrd="0" presId="urn:microsoft.com/office/officeart/2008/layout/AlternatingHexagons"/>
    <dgm:cxn modelId="{C5A46A62-112A-429F-8EAC-73A5A1B260BB}" type="presOf" srcId="{A91D38F9-7581-4A2E-BD40-42D5B4CF104D}" destId="{EF410DE8-DD7E-4E94-8AB0-56481AFD878D}" srcOrd="0" destOrd="0" presId="urn:microsoft.com/office/officeart/2008/layout/AlternatingHexagons"/>
    <dgm:cxn modelId="{96E26868-E810-43ED-8A85-D56B43E8BDB6}" type="presOf" srcId="{6281B9B3-3D22-4235-BB84-D0B85F9B6577}" destId="{FD04554F-7935-42EF-90C5-E41FEC1136B9}" srcOrd="0" destOrd="0" presId="urn:microsoft.com/office/officeart/2008/layout/AlternatingHexagons"/>
    <dgm:cxn modelId="{C9511651-A552-4ECF-A4C8-85FC7E6318E4}" type="presOf" srcId="{56F27B49-0C1A-4A73-B9DF-33CED85003FB}" destId="{27EA630B-39B7-4FC3-A6A3-70CF883A126F}" srcOrd="0" destOrd="0" presId="urn:microsoft.com/office/officeart/2008/layout/AlternatingHexagons"/>
    <dgm:cxn modelId="{AED48185-1E24-4242-99AA-267BDD1AB25D}" srcId="{3D623E16-AFE4-4905-980C-85A7E4EB1927}" destId="{68DFB0E7-B167-4303-A8FA-E5B462CD8737}" srcOrd="0" destOrd="0" parTransId="{EEFE9412-9CB9-4619-B591-E4ED476D0BC4}" sibTransId="{C55CCD99-2BE4-4AC5-B19D-13F826064824}"/>
    <dgm:cxn modelId="{27078887-79FA-41AD-8F66-F96F6055C026}" type="presOf" srcId="{C4A87512-9BE8-45C3-ACBB-4121DB11F709}" destId="{307375FE-6901-4735-B071-1885DC04C3B2}" srcOrd="0" destOrd="0" presId="urn:microsoft.com/office/officeart/2008/layout/AlternatingHexagons"/>
    <dgm:cxn modelId="{6584C0C5-3869-4BA8-8D2C-58B3CB8E5D43}" srcId="{56F27B49-0C1A-4A73-B9DF-33CED85003FB}" destId="{A91D38F9-7581-4A2E-BD40-42D5B4CF104D}" srcOrd="0" destOrd="0" parTransId="{A91C09DD-E8B5-4A9D-A141-3DDB1396BAEA}" sibTransId="{29D0038B-30AF-4C3C-AE0D-C464F8361734}"/>
    <dgm:cxn modelId="{BFAA88D9-8E5A-4A39-AB44-2A3C43BC2517}" type="presOf" srcId="{29D0038B-30AF-4C3C-AE0D-C464F8361734}" destId="{7B388812-57C6-43B0-8DF3-38B14464FBA7}" srcOrd="0" destOrd="0" presId="urn:microsoft.com/office/officeart/2008/layout/AlternatingHexagons"/>
    <dgm:cxn modelId="{6667C8DC-333B-454E-B2BA-94202B855B7C}" type="presOf" srcId="{3D623E16-AFE4-4905-980C-85A7E4EB1927}" destId="{DDC68EAC-5EFF-45FF-847C-57195C6243EA}" srcOrd="0" destOrd="0" presId="urn:microsoft.com/office/officeart/2008/layout/AlternatingHexagons"/>
    <dgm:cxn modelId="{D3E4D2EE-7DE9-4357-9486-7912E3A59881}" srcId="{56F27B49-0C1A-4A73-B9DF-33CED85003FB}" destId="{3D623E16-AFE4-4905-980C-85A7E4EB1927}" srcOrd="2" destOrd="0" parTransId="{8BBABF51-688E-4CE8-B95C-BBFE129FB132}" sibTransId="{C4A87512-9BE8-45C3-ACBB-4121DB11F709}"/>
    <dgm:cxn modelId="{387E06FC-8E8C-4DBF-A6BC-9AF5111BC3BC}" type="presOf" srcId="{00A8E4B6-3907-4967-B0F3-9CCD452CC2BC}" destId="{7392A9EF-CEF8-421C-AB56-541D815EF730}" srcOrd="0" destOrd="0" presId="urn:microsoft.com/office/officeart/2008/layout/AlternatingHexagons"/>
    <dgm:cxn modelId="{B109E3C9-622F-4390-89B9-94EE994E5391}" type="presParOf" srcId="{27EA630B-39B7-4FC3-A6A3-70CF883A126F}" destId="{203C43FE-DB75-4EA3-A057-7E2713E400D7}" srcOrd="0" destOrd="0" presId="urn:microsoft.com/office/officeart/2008/layout/AlternatingHexagons"/>
    <dgm:cxn modelId="{61DAEF98-EF20-4F60-A7ED-526AA1051DB0}" type="presParOf" srcId="{203C43FE-DB75-4EA3-A057-7E2713E400D7}" destId="{EF410DE8-DD7E-4E94-8AB0-56481AFD878D}" srcOrd="0" destOrd="0" presId="urn:microsoft.com/office/officeart/2008/layout/AlternatingHexagons"/>
    <dgm:cxn modelId="{7F1F4ACA-F0E7-45F9-B6AD-A2A43FA5B468}" type="presParOf" srcId="{203C43FE-DB75-4EA3-A057-7E2713E400D7}" destId="{33B87A32-CAB8-45A5-A48B-FEAA1D782148}" srcOrd="1" destOrd="0" presId="urn:microsoft.com/office/officeart/2008/layout/AlternatingHexagons"/>
    <dgm:cxn modelId="{12AE7C90-18A2-49C2-99DC-8C8A9CD0B46E}" type="presParOf" srcId="{203C43FE-DB75-4EA3-A057-7E2713E400D7}" destId="{3F283641-EDA3-4391-A766-BB84E0ADD476}" srcOrd="2" destOrd="0" presId="urn:microsoft.com/office/officeart/2008/layout/AlternatingHexagons"/>
    <dgm:cxn modelId="{A3638076-E692-497E-8375-D479DFC94ECE}" type="presParOf" srcId="{203C43FE-DB75-4EA3-A057-7E2713E400D7}" destId="{D2E9C32E-50EF-41C6-82AA-0D13C66DEAA5}" srcOrd="3" destOrd="0" presId="urn:microsoft.com/office/officeart/2008/layout/AlternatingHexagons"/>
    <dgm:cxn modelId="{ED7565D5-EA99-4355-A17A-2D1E5023A7B5}" type="presParOf" srcId="{203C43FE-DB75-4EA3-A057-7E2713E400D7}" destId="{7B388812-57C6-43B0-8DF3-38B14464FBA7}" srcOrd="4" destOrd="0" presId="urn:microsoft.com/office/officeart/2008/layout/AlternatingHexagons"/>
    <dgm:cxn modelId="{AF16FB73-5DB9-4A93-BDFA-6B0447294C37}" type="presParOf" srcId="{27EA630B-39B7-4FC3-A6A3-70CF883A126F}" destId="{55749AA4-1AC2-4DB8-BC43-F351001AD7E8}" srcOrd="1" destOrd="0" presId="urn:microsoft.com/office/officeart/2008/layout/AlternatingHexagons"/>
    <dgm:cxn modelId="{04ECD8D4-658C-41FF-B3B1-7390C957FA75}" type="presParOf" srcId="{27EA630B-39B7-4FC3-A6A3-70CF883A126F}" destId="{3B8075FD-F49B-4DFC-992E-6B5A15835810}" srcOrd="2" destOrd="0" presId="urn:microsoft.com/office/officeart/2008/layout/AlternatingHexagons"/>
    <dgm:cxn modelId="{B08D4EAE-47CE-42DF-AEC7-C37910E57666}" type="presParOf" srcId="{3B8075FD-F49B-4DFC-992E-6B5A15835810}" destId="{7392A9EF-CEF8-421C-AB56-541D815EF730}" srcOrd="0" destOrd="0" presId="urn:microsoft.com/office/officeart/2008/layout/AlternatingHexagons"/>
    <dgm:cxn modelId="{2C027D83-04CA-473E-A88B-1DA0678EADF8}" type="presParOf" srcId="{3B8075FD-F49B-4DFC-992E-6B5A15835810}" destId="{CB0AE0C6-87E1-4478-AD39-53C5E14F780A}" srcOrd="1" destOrd="0" presId="urn:microsoft.com/office/officeart/2008/layout/AlternatingHexagons"/>
    <dgm:cxn modelId="{D82925A8-22CC-4350-A675-1B2DAC5A6DF6}" type="presParOf" srcId="{3B8075FD-F49B-4DFC-992E-6B5A15835810}" destId="{52BD8E0D-DA23-4A8E-8C95-4D387596C162}" srcOrd="2" destOrd="0" presId="urn:microsoft.com/office/officeart/2008/layout/AlternatingHexagons"/>
    <dgm:cxn modelId="{2641DF33-7E29-4E3D-8744-6497E080D53C}" type="presParOf" srcId="{3B8075FD-F49B-4DFC-992E-6B5A15835810}" destId="{33F97259-24BA-4AE4-819D-B1E11E73311D}" srcOrd="3" destOrd="0" presId="urn:microsoft.com/office/officeart/2008/layout/AlternatingHexagons"/>
    <dgm:cxn modelId="{E8B415B8-7F62-4333-9BD6-E9980B673BB8}" type="presParOf" srcId="{3B8075FD-F49B-4DFC-992E-6B5A15835810}" destId="{FD04554F-7935-42EF-90C5-E41FEC1136B9}" srcOrd="4" destOrd="0" presId="urn:microsoft.com/office/officeart/2008/layout/AlternatingHexagons"/>
    <dgm:cxn modelId="{DBD66CFC-8EA3-40F2-B52A-573349018BF6}" type="presParOf" srcId="{27EA630B-39B7-4FC3-A6A3-70CF883A126F}" destId="{F5AEB814-B96E-4E37-8670-000B441BC32F}" srcOrd="3" destOrd="0" presId="urn:microsoft.com/office/officeart/2008/layout/AlternatingHexagons"/>
    <dgm:cxn modelId="{9CE1398F-F5FE-4810-A7D8-7A90631E2562}" type="presParOf" srcId="{27EA630B-39B7-4FC3-A6A3-70CF883A126F}" destId="{370CB430-1CCB-4F91-A655-D26F6515D0EA}" srcOrd="4" destOrd="0" presId="urn:microsoft.com/office/officeart/2008/layout/AlternatingHexagons"/>
    <dgm:cxn modelId="{2E26EBCC-BD68-4984-B97E-D29846D3A323}" type="presParOf" srcId="{370CB430-1CCB-4F91-A655-D26F6515D0EA}" destId="{DDC68EAC-5EFF-45FF-847C-57195C6243EA}" srcOrd="0" destOrd="0" presId="urn:microsoft.com/office/officeart/2008/layout/AlternatingHexagons"/>
    <dgm:cxn modelId="{553B755A-3176-4F42-908C-655A85269C37}" type="presParOf" srcId="{370CB430-1CCB-4F91-A655-D26F6515D0EA}" destId="{844F7D81-B03A-4EE7-9925-999C8F39E06D}" srcOrd="1" destOrd="0" presId="urn:microsoft.com/office/officeart/2008/layout/AlternatingHexagons"/>
    <dgm:cxn modelId="{EEB1F091-0B7A-4A9A-A41D-B842096A3051}" type="presParOf" srcId="{370CB430-1CCB-4F91-A655-D26F6515D0EA}" destId="{F80CCA3C-32FB-49BF-AC65-73A815F07CB3}" srcOrd="2" destOrd="0" presId="urn:microsoft.com/office/officeart/2008/layout/AlternatingHexagons"/>
    <dgm:cxn modelId="{05C45993-08DD-4A89-B090-AC3B578C4343}" type="presParOf" srcId="{370CB430-1CCB-4F91-A655-D26F6515D0EA}" destId="{A9597298-B3E4-4C93-A77E-1A96E2C93F03}" srcOrd="3" destOrd="0" presId="urn:microsoft.com/office/officeart/2008/layout/AlternatingHexagons"/>
    <dgm:cxn modelId="{6AE3C6A0-E08E-44C6-9959-6CF58C08B8C3}" type="presParOf" srcId="{370CB430-1CCB-4F91-A655-D26F6515D0EA}" destId="{307375FE-6901-4735-B071-1885DC04C3B2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410DE8-DD7E-4E94-8AB0-56481AFD878D}">
      <dsp:nvSpPr>
        <dsp:cNvPr id="0" name=""/>
        <dsp:cNvSpPr/>
      </dsp:nvSpPr>
      <dsp:spPr>
        <a:xfrm rot="5400000">
          <a:off x="2630104" y="97992"/>
          <a:ext cx="1506471" cy="1310630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rgbClr val="333300"/>
              </a:solidFill>
            </a:rPr>
            <a:t>ISSUES</a:t>
          </a:r>
        </a:p>
      </dsp:txBody>
      <dsp:txXfrm rot="-5400000">
        <a:off x="2932264" y="234830"/>
        <a:ext cx="902150" cy="1036955"/>
      </dsp:txXfrm>
    </dsp:sp>
    <dsp:sp modelId="{33B87A32-CAB8-45A5-A48B-FEAA1D782148}">
      <dsp:nvSpPr>
        <dsp:cNvPr id="0" name=""/>
        <dsp:cNvSpPr/>
      </dsp:nvSpPr>
      <dsp:spPr>
        <a:xfrm>
          <a:off x="4078426" y="301365"/>
          <a:ext cx="1681222" cy="903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388812-57C6-43B0-8DF3-38B14464FBA7}">
      <dsp:nvSpPr>
        <dsp:cNvPr id="0" name=""/>
        <dsp:cNvSpPr/>
      </dsp:nvSpPr>
      <dsp:spPr>
        <a:xfrm rot="5400000">
          <a:off x="1214624" y="97992"/>
          <a:ext cx="1506471" cy="1310630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516784" y="234830"/>
        <a:ext cx="902150" cy="1036955"/>
      </dsp:txXfrm>
    </dsp:sp>
    <dsp:sp modelId="{7392A9EF-CEF8-421C-AB56-541D815EF730}">
      <dsp:nvSpPr>
        <dsp:cNvPr id="0" name=""/>
        <dsp:cNvSpPr/>
      </dsp:nvSpPr>
      <dsp:spPr>
        <a:xfrm rot="5400000">
          <a:off x="1919652" y="1376684"/>
          <a:ext cx="1506471" cy="1310630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rgbClr val="002060"/>
              </a:solidFill>
            </a:rPr>
            <a:t>IN</a:t>
          </a:r>
        </a:p>
      </dsp:txBody>
      <dsp:txXfrm rot="-5400000">
        <a:off x="2221812" y="1513522"/>
        <a:ext cx="902150" cy="1036955"/>
      </dsp:txXfrm>
    </dsp:sp>
    <dsp:sp modelId="{CB0AE0C6-87E1-4478-AD39-53C5E14F780A}">
      <dsp:nvSpPr>
        <dsp:cNvPr id="0" name=""/>
        <dsp:cNvSpPr/>
      </dsp:nvSpPr>
      <dsp:spPr>
        <a:xfrm>
          <a:off x="336351" y="1580058"/>
          <a:ext cx="1626989" cy="903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04554F-7935-42EF-90C5-E41FEC1136B9}">
      <dsp:nvSpPr>
        <dsp:cNvPr id="0" name=""/>
        <dsp:cNvSpPr/>
      </dsp:nvSpPr>
      <dsp:spPr>
        <a:xfrm rot="5400000">
          <a:off x="3335133" y="1376684"/>
          <a:ext cx="1506471" cy="1310630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3637293" y="1513522"/>
        <a:ext cx="902150" cy="1036955"/>
      </dsp:txXfrm>
    </dsp:sp>
    <dsp:sp modelId="{DDC68EAC-5EFF-45FF-847C-57195C6243EA}">
      <dsp:nvSpPr>
        <dsp:cNvPr id="0" name=""/>
        <dsp:cNvSpPr/>
      </dsp:nvSpPr>
      <dsp:spPr>
        <a:xfrm rot="5400000">
          <a:off x="2557009" y="2655377"/>
          <a:ext cx="1506471" cy="1310630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 rot="-5400000">
        <a:off x="2859169" y="2792215"/>
        <a:ext cx="902150" cy="1036955"/>
      </dsp:txXfrm>
    </dsp:sp>
    <dsp:sp modelId="{844F7D81-B03A-4EE7-9925-999C8F39E06D}">
      <dsp:nvSpPr>
        <dsp:cNvPr id="0" name=""/>
        <dsp:cNvSpPr/>
      </dsp:nvSpPr>
      <dsp:spPr>
        <a:xfrm>
          <a:off x="3025809" y="2686756"/>
          <a:ext cx="1973603" cy="12112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002060"/>
              </a:solidFill>
            </a:rPr>
            <a:t>CONSTR</a:t>
          </a:r>
          <a:r>
            <a:rPr lang="en-US" sz="1800" b="1" kern="1200" dirty="0"/>
            <a:t>UCTION</a:t>
          </a:r>
        </a:p>
      </dsp:txBody>
      <dsp:txXfrm>
        <a:off x="3025809" y="2686756"/>
        <a:ext cx="1973603" cy="1211266"/>
      </dsp:txXfrm>
    </dsp:sp>
    <dsp:sp modelId="{307375FE-6901-4735-B071-1885DC04C3B2}">
      <dsp:nvSpPr>
        <dsp:cNvPr id="0" name=""/>
        <dsp:cNvSpPr/>
      </dsp:nvSpPr>
      <dsp:spPr>
        <a:xfrm rot="5400000">
          <a:off x="1141529" y="2655377"/>
          <a:ext cx="1506471" cy="1310630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443689" y="2792215"/>
        <a:ext cx="902150" cy="10369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164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02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740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432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148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74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5104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8653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72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517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248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928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99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115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351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552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037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643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50955112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0011" y="95724"/>
            <a:ext cx="5883182" cy="1313936"/>
          </a:xfrm>
        </p:spPr>
        <p:txBody>
          <a:bodyPr/>
          <a:lstStyle/>
          <a:p>
            <a:r>
              <a:rPr lang="en-US" b="1" dirty="0"/>
              <a:t>AdWorks EVENT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157938" y="2928512"/>
            <a:ext cx="1267576" cy="1112148"/>
            <a:chOff x="4133368" y="2703981"/>
            <a:chExt cx="904060" cy="879178"/>
          </a:xfrm>
        </p:grpSpPr>
        <p:sp>
          <p:nvSpPr>
            <p:cNvPr id="8" name="Rectangle 7"/>
            <p:cNvSpPr/>
            <p:nvPr/>
          </p:nvSpPr>
          <p:spPr>
            <a:xfrm>
              <a:off x="4133368" y="2791864"/>
              <a:ext cx="904060" cy="79129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TextBox 8"/>
            <p:cNvSpPr txBox="1"/>
            <p:nvPr/>
          </p:nvSpPr>
          <p:spPr>
            <a:xfrm>
              <a:off x="4133368" y="2703981"/>
              <a:ext cx="904060" cy="7912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>
                  <a:solidFill>
                    <a:srgbClr val="002060"/>
                  </a:solidFill>
                </a:rPr>
                <a:t>DESIGN</a:t>
              </a:r>
              <a:endParaRPr lang="en-US" sz="1600" b="1" kern="12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69646" y="1723535"/>
            <a:ext cx="904060" cy="791295"/>
            <a:chOff x="4133368" y="2791864"/>
            <a:chExt cx="904060" cy="791295"/>
          </a:xfrm>
        </p:grpSpPr>
        <p:sp>
          <p:nvSpPr>
            <p:cNvPr id="11" name="Rectangle 10"/>
            <p:cNvSpPr/>
            <p:nvPr/>
          </p:nvSpPr>
          <p:spPr>
            <a:xfrm>
              <a:off x="4133368" y="2791864"/>
              <a:ext cx="904060" cy="79129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TextBox 11"/>
            <p:cNvSpPr txBox="1"/>
            <p:nvPr/>
          </p:nvSpPr>
          <p:spPr>
            <a:xfrm>
              <a:off x="4133368" y="2791864"/>
              <a:ext cx="904060" cy="7912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>
                  <a:solidFill>
                    <a:srgbClr val="333300"/>
                  </a:solidFill>
                </a:rPr>
                <a:t>LEGAL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964172" y="4293741"/>
            <a:ext cx="1009534" cy="791295"/>
            <a:chOff x="4027894" y="2791864"/>
            <a:chExt cx="1009534" cy="791295"/>
          </a:xfrm>
        </p:grpSpPr>
        <p:sp>
          <p:nvSpPr>
            <p:cNvPr id="14" name="Rectangle 13"/>
            <p:cNvSpPr/>
            <p:nvPr/>
          </p:nvSpPr>
          <p:spPr>
            <a:xfrm>
              <a:off x="4133368" y="2791864"/>
              <a:ext cx="904060" cy="79129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TextBox 14"/>
            <p:cNvSpPr txBox="1"/>
            <p:nvPr/>
          </p:nvSpPr>
          <p:spPr>
            <a:xfrm>
              <a:off x="4027894" y="2791864"/>
              <a:ext cx="904060" cy="7912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600" b="1" kern="1200" dirty="0">
                  <a:solidFill>
                    <a:srgbClr val="800000"/>
                  </a:solidFill>
                </a:rPr>
                <a:t>&amp;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 rot="19960271">
            <a:off x="2103828" y="3118014"/>
            <a:ext cx="1267576" cy="100097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ctr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b="1" kern="1200" dirty="0">
                <a:solidFill>
                  <a:schemeClr val="tx1"/>
                </a:solidFill>
              </a:rPr>
              <a:t>@BAC</a:t>
            </a:r>
            <a:endParaRPr lang="en-US" sz="2400" b="1" kern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7654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9</TotalTime>
  <Words>10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Mesh</vt:lpstr>
      <vt:lpstr>AdWorks EVENT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AdWorks</dc:title>
  <dc:creator>ish</dc:creator>
  <cp:lastModifiedBy>ish</cp:lastModifiedBy>
  <cp:revision>2</cp:revision>
  <dcterms:created xsi:type="dcterms:W3CDTF">2017-05-02T08:12:04Z</dcterms:created>
  <dcterms:modified xsi:type="dcterms:W3CDTF">2017-05-02T08:22:04Z</dcterms:modified>
</cp:coreProperties>
</file>