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9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62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0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3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1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0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9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5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2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469" y="545758"/>
            <a:ext cx="6620968" cy="3329581"/>
          </a:xfrm>
        </p:spPr>
        <p:txBody>
          <a:bodyPr/>
          <a:lstStyle/>
          <a:p>
            <a:r>
              <a:rPr lang="en-US" sz="6000" dirty="0"/>
              <a:t>Barrett Leadership and Service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59" y="3875339"/>
            <a:ext cx="4805309" cy="1660488"/>
          </a:xfrm>
        </p:spPr>
        <p:txBody>
          <a:bodyPr/>
          <a:lstStyle/>
          <a:p>
            <a:r>
              <a:rPr lang="en-US" dirty="0"/>
              <a:t>Barrett Marketing Association Case Competition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9800" y="4335498"/>
            <a:ext cx="168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Competition for all the students of Barrett Honors College!!</a:t>
            </a:r>
          </a:p>
        </p:txBody>
      </p:sp>
    </p:spTree>
    <p:extLst>
      <p:ext uri="{BB962C8B-B14F-4D97-AF65-F5344CB8AC3E}">
        <p14:creationId xmlns:p14="http://schemas.microsoft.com/office/powerpoint/2010/main" val="323219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Century Gothic</vt:lpstr>
      <vt:lpstr>Wingdings 3</vt:lpstr>
      <vt:lpstr>Ion</vt:lpstr>
      <vt:lpstr>Barrett Leadership and Service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Barrett Leadership and Service Team</dc:title>
  <dc:creator>ish</dc:creator>
  <cp:lastModifiedBy>ish</cp:lastModifiedBy>
  <cp:revision>1</cp:revision>
  <dcterms:created xsi:type="dcterms:W3CDTF">2017-05-02T08:27:40Z</dcterms:created>
  <dcterms:modified xsi:type="dcterms:W3CDTF">2017-05-02T08:30:18Z</dcterms:modified>
</cp:coreProperties>
</file>