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4BC08-55EF-4122-89C8-E175359F203A}" type="doc">
      <dgm:prSet loTypeId="urn:microsoft.com/office/officeart/2005/8/layout/arrow4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4686C4A-EA51-4174-A8CE-C1A1DB39AECC}">
      <dgm:prSet phldrT="[Text]" custT="1"/>
      <dgm:spPr/>
      <dgm:t>
        <a:bodyPr/>
        <a:lstStyle/>
        <a:p>
          <a:endParaRPr lang="en-US" sz="6500" dirty="0"/>
        </a:p>
        <a:p>
          <a:r>
            <a:rPr lang="en-US" sz="5400" dirty="0">
              <a:solidFill>
                <a:srgbClr val="DDDDDD"/>
              </a:solidFill>
              <a:latin typeface="Broadway" panose="04040905080B02020502" pitchFamily="82" charset="0"/>
            </a:rPr>
            <a:t>Your Global mindset is </a:t>
          </a:r>
          <a:r>
            <a:rPr lang="en-US" sz="5400" dirty="0">
              <a:solidFill>
                <a:srgbClr val="FFFF00"/>
              </a:solidFill>
              <a:latin typeface="Broadway" panose="04040905080B02020502" pitchFamily="82" charset="0"/>
            </a:rPr>
            <a:t>growing</a:t>
          </a:r>
          <a:r>
            <a:rPr lang="en-US" sz="5400" dirty="0">
              <a:solidFill>
                <a:srgbClr val="DDDDDD"/>
              </a:solidFill>
              <a:latin typeface="Broadway" panose="04040905080B02020502" pitchFamily="82" charset="0"/>
            </a:rPr>
            <a:t>…</a:t>
          </a:r>
        </a:p>
      </dgm:t>
    </dgm:pt>
    <dgm:pt modelId="{6A3E58E2-E974-473C-9F87-44D654BD6245}" type="parTrans" cxnId="{C3207509-6B90-42AE-9D5D-42B7F2F91F73}">
      <dgm:prSet/>
      <dgm:spPr/>
      <dgm:t>
        <a:bodyPr/>
        <a:lstStyle/>
        <a:p>
          <a:endParaRPr lang="en-US"/>
        </a:p>
      </dgm:t>
    </dgm:pt>
    <dgm:pt modelId="{98DFE63D-99D1-4671-A0F2-A16B4F71DC13}" type="sibTrans" cxnId="{C3207509-6B90-42AE-9D5D-42B7F2F91F73}">
      <dgm:prSet/>
      <dgm:spPr/>
      <dgm:t>
        <a:bodyPr/>
        <a:lstStyle/>
        <a:p>
          <a:endParaRPr lang="en-US"/>
        </a:p>
      </dgm:t>
    </dgm:pt>
    <dgm:pt modelId="{DEB197DC-A9AC-4F0F-89B4-C4D11E32000F}" type="pres">
      <dgm:prSet presAssocID="{3054BC08-55EF-4122-89C8-E175359F203A}" presName="compositeShape" presStyleCnt="0">
        <dgm:presLayoutVars>
          <dgm:chMax val="2"/>
          <dgm:dir/>
          <dgm:resizeHandles val="exact"/>
        </dgm:presLayoutVars>
      </dgm:prSet>
      <dgm:spPr/>
    </dgm:pt>
    <dgm:pt modelId="{144E90C4-8946-459A-84C4-EA5741FAA75C}" type="pres">
      <dgm:prSet presAssocID="{D4686C4A-EA51-4174-A8CE-C1A1DB39AECC}" presName="upArrow" presStyleLbl="node1" presStyleIdx="0" presStyleCnt="1" custScaleX="82094" custScaleY="46831" custLinFactX="-17770" custLinFactNeighborX="-100000" custLinFactNeighborY="1783"/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</dgm:pt>
    <dgm:pt modelId="{ED88451A-DC9E-4626-ACF4-192C6751E21E}" type="pres">
      <dgm:prSet presAssocID="{D4686C4A-EA51-4174-A8CE-C1A1DB39AECC}" presName="upArrowText" presStyleLbl="revTx" presStyleIdx="0" presStyleCnt="1" custLinFactNeighborX="18460" custLinFactNeighborY="228">
        <dgm:presLayoutVars>
          <dgm:chMax val="0"/>
          <dgm:bulletEnabled val="1"/>
        </dgm:presLayoutVars>
      </dgm:prSet>
      <dgm:spPr/>
    </dgm:pt>
  </dgm:ptLst>
  <dgm:cxnLst>
    <dgm:cxn modelId="{C3207509-6B90-42AE-9D5D-42B7F2F91F73}" srcId="{3054BC08-55EF-4122-89C8-E175359F203A}" destId="{D4686C4A-EA51-4174-A8CE-C1A1DB39AECC}" srcOrd="0" destOrd="0" parTransId="{6A3E58E2-E974-473C-9F87-44D654BD6245}" sibTransId="{98DFE63D-99D1-4671-A0F2-A16B4F71DC13}"/>
    <dgm:cxn modelId="{338A016C-DC5C-44D5-B76A-8D25C20C51DC}" type="presOf" srcId="{3054BC08-55EF-4122-89C8-E175359F203A}" destId="{DEB197DC-A9AC-4F0F-89B4-C4D11E32000F}" srcOrd="0" destOrd="0" presId="urn:microsoft.com/office/officeart/2005/8/layout/arrow4"/>
    <dgm:cxn modelId="{8C42E877-6F60-461E-A4FF-0F7F9DCB97DE}" type="presOf" srcId="{D4686C4A-EA51-4174-A8CE-C1A1DB39AECC}" destId="{ED88451A-DC9E-4626-ACF4-192C6751E21E}" srcOrd="0" destOrd="0" presId="urn:microsoft.com/office/officeart/2005/8/layout/arrow4"/>
    <dgm:cxn modelId="{1C14A683-A25E-4D94-BBA6-1486770F9A80}" type="presParOf" srcId="{DEB197DC-A9AC-4F0F-89B4-C4D11E32000F}" destId="{144E90C4-8946-459A-84C4-EA5741FAA75C}" srcOrd="0" destOrd="0" presId="urn:microsoft.com/office/officeart/2005/8/layout/arrow4"/>
    <dgm:cxn modelId="{97C5F288-A622-4FD0-B808-6A2670A008FA}" type="presParOf" srcId="{DEB197DC-A9AC-4F0F-89B4-C4D11E32000F}" destId="{ED88451A-DC9E-4626-ACF4-192C6751E21E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E90C4-8946-459A-84C4-EA5741FAA75C}">
      <dsp:nvSpPr>
        <dsp:cNvPr id="0" name=""/>
        <dsp:cNvSpPr/>
      </dsp:nvSpPr>
      <dsp:spPr>
        <a:xfrm>
          <a:off x="0" y="1537140"/>
          <a:ext cx="2201958" cy="2537615"/>
        </a:xfrm>
        <a:prstGeom prst="up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88451A-DC9E-4626-ACF4-192C6751E21E}">
      <dsp:nvSpPr>
        <dsp:cNvPr id="0" name=""/>
        <dsp:cNvSpPr/>
      </dsp:nvSpPr>
      <dsp:spPr>
        <a:xfrm>
          <a:off x="3576319" y="0"/>
          <a:ext cx="455168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0" rIns="462280" bIns="46228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rgbClr val="DDDDDD"/>
              </a:solidFill>
              <a:latin typeface="Broadway" panose="04040905080B02020502" pitchFamily="82" charset="0"/>
            </a:rPr>
            <a:t>Your Global mindset is </a:t>
          </a:r>
          <a:r>
            <a:rPr lang="en-US" sz="5400" kern="1200" dirty="0">
              <a:solidFill>
                <a:srgbClr val="FFFF00"/>
              </a:solidFill>
              <a:latin typeface="Broadway" panose="04040905080B02020502" pitchFamily="82" charset="0"/>
            </a:rPr>
            <a:t>growing</a:t>
          </a:r>
          <a:r>
            <a:rPr lang="en-US" sz="5400" kern="1200" dirty="0">
              <a:solidFill>
                <a:srgbClr val="DDDDDD"/>
              </a:solidFill>
              <a:latin typeface="Broadway" panose="04040905080B02020502" pitchFamily="82" charset="0"/>
            </a:rPr>
            <a:t>…</a:t>
          </a:r>
        </a:p>
      </dsp:txBody>
      <dsp:txXfrm>
        <a:off x="3576319" y="0"/>
        <a:ext cx="4551680" cy="5418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8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7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0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785F-17D1-44EA-A6C1-24614D055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9C42-F5C2-4C92-8BB5-4D5A7212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4" y="-234778"/>
            <a:ext cx="9699713" cy="685800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00627966"/>
              </p:ext>
            </p:extLst>
          </p:nvPr>
        </p:nvGraphicFramePr>
        <p:xfrm>
          <a:off x="3006812" y="-123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37902" y="2594057"/>
            <a:ext cx="1168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Global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Business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Association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(GBA)</a:t>
            </a:r>
          </a:p>
        </p:txBody>
      </p:sp>
    </p:spTree>
    <p:extLst>
      <p:ext uri="{BB962C8B-B14F-4D97-AF65-F5344CB8AC3E}">
        <p14:creationId xmlns:p14="http://schemas.microsoft.com/office/powerpoint/2010/main" val="23896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Broadway</vt:lpstr>
      <vt:lpstr>Calibri</vt:lpstr>
      <vt:lpstr>Calibri Light</vt:lpstr>
      <vt:lpstr>Tw Cen MT Condensed Extra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</dc:creator>
  <cp:lastModifiedBy>ish</cp:lastModifiedBy>
  <cp:revision>1</cp:revision>
  <dcterms:created xsi:type="dcterms:W3CDTF">2017-05-02T08:49:39Z</dcterms:created>
  <dcterms:modified xsi:type="dcterms:W3CDTF">2017-05-02T08:51:15Z</dcterms:modified>
</cp:coreProperties>
</file>