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Mobile vs Web Usage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ClearTrip</c:v>
                </c:pt>
                <c:pt idx="1">
                  <c:v>MakeMyTrip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4D-465C-BEAD-D640B51994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ClearTrip</c:v>
                </c:pt>
                <c:pt idx="1">
                  <c:v>MakeMyTrip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4D-465C-BEAD-D640B51994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ClearTrip</c:v>
                </c:pt>
                <c:pt idx="1">
                  <c:v>MakeMyTrip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84D-465C-BEAD-D640B5199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573176"/>
        <c:axId val="429571864"/>
      </c:barChart>
      <c:catAx>
        <c:axId val="429573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571864"/>
        <c:crosses val="autoZero"/>
        <c:auto val="1"/>
        <c:lblAlgn val="ctr"/>
        <c:lblOffset val="100"/>
        <c:noMultiLvlLbl val="0"/>
      </c:catAx>
      <c:valAx>
        <c:axId val="42957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57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B4B1C-4C1D-45C2-B157-A7F07A6A8AA0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FD12F4-7D94-4A1D-838C-99931A06EF75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D2174C58-ABF4-43BE-8E00-167839E780E4}" type="parTrans" cxnId="{5BF8076A-266F-479E-AE60-000C9E670CC9}">
      <dgm:prSet/>
      <dgm:spPr/>
      <dgm:t>
        <a:bodyPr/>
        <a:lstStyle/>
        <a:p>
          <a:endParaRPr lang="en-US"/>
        </a:p>
      </dgm:t>
    </dgm:pt>
    <dgm:pt modelId="{F7A320D3-C85F-4773-8A8E-14FE7078C694}" type="sibTrans" cxnId="{5BF8076A-266F-479E-AE60-000C9E670CC9}">
      <dgm:prSet/>
      <dgm:spPr/>
      <dgm:t>
        <a:bodyPr/>
        <a:lstStyle/>
        <a:p>
          <a:endParaRPr lang="en-US"/>
        </a:p>
      </dgm:t>
    </dgm:pt>
    <dgm:pt modelId="{18FAEC54-DE07-4347-AD1E-5F0E402CF075}">
      <dgm:prSet phldrT="[Text]" custT="1"/>
      <dgm:spPr/>
      <dgm:t>
        <a:bodyPr/>
        <a:lstStyle/>
        <a:p>
          <a:r>
            <a:rPr lang="en-US" sz="2000" dirty="0"/>
            <a:t>Organization</a:t>
          </a:r>
          <a:endParaRPr lang="en-US" sz="800" dirty="0"/>
        </a:p>
      </dgm:t>
    </dgm:pt>
    <dgm:pt modelId="{26613FD5-2A56-4DE9-B025-55F763F3EBB1}" type="parTrans" cxnId="{1A3FFB2E-12A3-4324-B960-CD30DB6CBEFD}">
      <dgm:prSet/>
      <dgm:spPr/>
      <dgm:t>
        <a:bodyPr/>
        <a:lstStyle/>
        <a:p>
          <a:endParaRPr lang="en-US"/>
        </a:p>
      </dgm:t>
    </dgm:pt>
    <dgm:pt modelId="{31345D7D-5665-4BA4-956E-22EA7D33EED3}" type="sibTrans" cxnId="{1A3FFB2E-12A3-4324-B960-CD30DB6CBEFD}">
      <dgm:prSet/>
      <dgm:spPr/>
      <dgm:t>
        <a:bodyPr/>
        <a:lstStyle/>
        <a:p>
          <a:endParaRPr lang="en-US"/>
        </a:p>
      </dgm:t>
    </dgm:pt>
    <dgm:pt modelId="{0220F3B4-CAB8-493D-887B-5D39286CFF0A}">
      <dgm:prSet phldrT="[Text]" custT="1"/>
      <dgm:spPr/>
      <dgm:t>
        <a:bodyPr/>
        <a:lstStyle/>
        <a:p>
          <a:r>
            <a:rPr lang="en-US" sz="1200" dirty="0"/>
            <a:t>Phone</a:t>
          </a:r>
          <a:endParaRPr lang="en-US" sz="1000" dirty="0"/>
        </a:p>
      </dgm:t>
    </dgm:pt>
    <dgm:pt modelId="{DDCD5F97-A687-4831-A815-A35DA45CB6ED}" type="parTrans" cxnId="{6CD4AF5D-3EA7-4963-8AF5-1167F55A0A1A}">
      <dgm:prSet/>
      <dgm:spPr/>
      <dgm:t>
        <a:bodyPr/>
        <a:lstStyle/>
        <a:p>
          <a:endParaRPr lang="en-US"/>
        </a:p>
      </dgm:t>
    </dgm:pt>
    <dgm:pt modelId="{DF9851E1-3FC0-4F2D-A42C-B158C0C8121A}" type="sibTrans" cxnId="{6CD4AF5D-3EA7-4963-8AF5-1167F55A0A1A}">
      <dgm:prSet/>
      <dgm:spPr/>
      <dgm:t>
        <a:bodyPr/>
        <a:lstStyle/>
        <a:p>
          <a:endParaRPr lang="en-US"/>
        </a:p>
      </dgm:t>
    </dgm:pt>
    <dgm:pt modelId="{B1D58521-0F5C-444E-9FFF-D1CFA78C0314}">
      <dgm:prSet phldrT="[Text]" custT="1"/>
      <dgm:spPr/>
      <dgm:t>
        <a:bodyPr/>
        <a:lstStyle/>
        <a:p>
          <a:r>
            <a:rPr lang="en-US" sz="1600" dirty="0"/>
            <a:t>Email</a:t>
          </a:r>
        </a:p>
      </dgm:t>
    </dgm:pt>
    <dgm:pt modelId="{EFDACBEB-DB63-4928-9C23-9940CA193FD8}" type="parTrans" cxnId="{3AD7FBFB-DEB3-4729-AA0C-A39B81740922}">
      <dgm:prSet/>
      <dgm:spPr/>
      <dgm:t>
        <a:bodyPr/>
        <a:lstStyle/>
        <a:p>
          <a:endParaRPr lang="en-US"/>
        </a:p>
      </dgm:t>
    </dgm:pt>
    <dgm:pt modelId="{9B2D9285-2669-49C4-8F70-E50D0D4DBDC5}" type="sibTrans" cxnId="{3AD7FBFB-DEB3-4729-AA0C-A39B81740922}">
      <dgm:prSet/>
      <dgm:spPr/>
      <dgm:t>
        <a:bodyPr/>
        <a:lstStyle/>
        <a:p>
          <a:endParaRPr lang="en-US"/>
        </a:p>
      </dgm:t>
    </dgm:pt>
    <dgm:pt modelId="{371CA89E-02D5-4E30-877A-7E1760CCB23E}">
      <dgm:prSet phldrT="[Text]" custT="1"/>
      <dgm:spPr/>
      <dgm:t>
        <a:bodyPr/>
        <a:lstStyle/>
        <a:p>
          <a:r>
            <a:rPr lang="en-US" sz="1050" dirty="0"/>
            <a:t>Department</a:t>
          </a:r>
          <a:endParaRPr lang="en-US" sz="1000" dirty="0"/>
        </a:p>
      </dgm:t>
    </dgm:pt>
    <dgm:pt modelId="{2D0A8C7E-8A38-4F8F-8742-FD9470A6A553}" type="parTrans" cxnId="{3FE3B8B6-1F02-4D72-9DD9-9620D71AC805}">
      <dgm:prSet/>
      <dgm:spPr/>
      <dgm:t>
        <a:bodyPr/>
        <a:lstStyle/>
        <a:p>
          <a:endParaRPr lang="en-US"/>
        </a:p>
      </dgm:t>
    </dgm:pt>
    <dgm:pt modelId="{C78CAD61-B408-4236-A1C3-B10A67CB9A85}" type="sibTrans" cxnId="{3FE3B8B6-1F02-4D72-9DD9-9620D71AC805}">
      <dgm:prSet/>
      <dgm:spPr/>
      <dgm:t>
        <a:bodyPr/>
        <a:lstStyle/>
        <a:p>
          <a:endParaRPr lang="en-US"/>
        </a:p>
      </dgm:t>
    </dgm:pt>
    <dgm:pt modelId="{00199195-A1E6-410D-A136-372C8EFFE942}" type="pres">
      <dgm:prSet presAssocID="{115B4B1C-4C1D-45C2-B157-A7F07A6A8AA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A7A39D-1297-4E80-8F05-96EE327D527B}" type="pres">
      <dgm:prSet presAssocID="{EEFD12F4-7D94-4A1D-838C-99931A06EF75}" presName="centerShape" presStyleLbl="node0" presStyleIdx="0" presStyleCnt="1" custScaleX="242858" custScaleY="242858" custLinFactNeighborX="-72142" custLinFactNeighborY="-23278"/>
      <dgm:spPr/>
    </dgm:pt>
    <dgm:pt modelId="{5ADD2F80-86A7-4C33-8B0D-7F2BF4785977}" type="pres">
      <dgm:prSet presAssocID="{26613FD5-2A56-4DE9-B025-55F763F3EBB1}" presName="Name9" presStyleLbl="parChTrans1D2" presStyleIdx="0" presStyleCnt="4"/>
      <dgm:spPr/>
    </dgm:pt>
    <dgm:pt modelId="{B1A9E489-3832-4946-9FF2-97AA06C03577}" type="pres">
      <dgm:prSet presAssocID="{26613FD5-2A56-4DE9-B025-55F763F3EBB1}" presName="connTx" presStyleLbl="parChTrans1D2" presStyleIdx="0" presStyleCnt="4"/>
      <dgm:spPr/>
    </dgm:pt>
    <dgm:pt modelId="{7C5EEC28-272C-4CDA-A448-2BC175343D6B}" type="pres">
      <dgm:prSet presAssocID="{18FAEC54-DE07-4347-AD1E-5F0E402CF075}" presName="node" presStyleLbl="node1" presStyleIdx="0" presStyleCnt="4" custScaleX="246524" custScaleY="246524" custRadScaleRad="202837" custRadScaleInc="169379">
        <dgm:presLayoutVars>
          <dgm:bulletEnabled val="1"/>
        </dgm:presLayoutVars>
      </dgm:prSet>
      <dgm:spPr/>
    </dgm:pt>
    <dgm:pt modelId="{2E7F4B34-318B-4A4D-962F-3C55C8C614E0}" type="pres">
      <dgm:prSet presAssocID="{DDCD5F97-A687-4831-A815-A35DA45CB6ED}" presName="Name9" presStyleLbl="parChTrans1D2" presStyleIdx="1" presStyleCnt="4"/>
      <dgm:spPr/>
    </dgm:pt>
    <dgm:pt modelId="{FB66926D-CC4D-4E04-9E19-31C9658332ED}" type="pres">
      <dgm:prSet presAssocID="{DDCD5F97-A687-4831-A815-A35DA45CB6ED}" presName="connTx" presStyleLbl="parChTrans1D2" presStyleIdx="1" presStyleCnt="4"/>
      <dgm:spPr/>
    </dgm:pt>
    <dgm:pt modelId="{36ACD45B-E1E1-408E-90AB-DCE6BCD909B8}" type="pres">
      <dgm:prSet presAssocID="{0220F3B4-CAB8-493D-887B-5D39286CFF0A}" presName="node" presStyleLbl="node1" presStyleIdx="1" presStyleCnt="4" custRadScaleRad="271839" custRadScaleInc="-395636">
        <dgm:presLayoutVars>
          <dgm:bulletEnabled val="1"/>
        </dgm:presLayoutVars>
      </dgm:prSet>
      <dgm:spPr/>
    </dgm:pt>
    <dgm:pt modelId="{3EAD25AD-BC5C-477B-9693-AE833778C3AA}" type="pres">
      <dgm:prSet presAssocID="{EFDACBEB-DB63-4928-9C23-9940CA193FD8}" presName="Name9" presStyleLbl="parChTrans1D2" presStyleIdx="2" presStyleCnt="4"/>
      <dgm:spPr/>
    </dgm:pt>
    <dgm:pt modelId="{103C185F-1F54-40A0-BD76-A6F8B2B22C37}" type="pres">
      <dgm:prSet presAssocID="{EFDACBEB-DB63-4928-9C23-9940CA193FD8}" presName="connTx" presStyleLbl="parChTrans1D2" presStyleIdx="2" presStyleCnt="4"/>
      <dgm:spPr/>
    </dgm:pt>
    <dgm:pt modelId="{E6FBC14C-34A3-4CEF-9BDF-B8CD7A10848A}" type="pres">
      <dgm:prSet presAssocID="{B1D58521-0F5C-444E-9FFF-D1CFA78C0314}" presName="node" presStyleLbl="node1" presStyleIdx="2" presStyleCnt="4" custRadScaleRad="223198" custRadScaleInc="164629">
        <dgm:presLayoutVars>
          <dgm:bulletEnabled val="1"/>
        </dgm:presLayoutVars>
      </dgm:prSet>
      <dgm:spPr/>
    </dgm:pt>
    <dgm:pt modelId="{EE7E6F14-4038-400D-9DCE-2C21BF21FAB2}" type="pres">
      <dgm:prSet presAssocID="{2D0A8C7E-8A38-4F8F-8742-FD9470A6A553}" presName="Name9" presStyleLbl="parChTrans1D2" presStyleIdx="3" presStyleCnt="4"/>
      <dgm:spPr/>
    </dgm:pt>
    <dgm:pt modelId="{1D194FB0-3E91-4572-B4B2-F037E2114A41}" type="pres">
      <dgm:prSet presAssocID="{2D0A8C7E-8A38-4F8F-8742-FD9470A6A553}" presName="connTx" presStyleLbl="parChTrans1D2" presStyleIdx="3" presStyleCnt="4"/>
      <dgm:spPr/>
    </dgm:pt>
    <dgm:pt modelId="{74512755-D49B-428F-9C33-7E67A4709F28}" type="pres">
      <dgm:prSet presAssocID="{371CA89E-02D5-4E30-877A-7E1760CCB23E}" presName="node" presStyleLbl="node1" presStyleIdx="3" presStyleCnt="4" custRadScaleRad="272913" custRadScaleInc="56874">
        <dgm:presLayoutVars>
          <dgm:bulletEnabled val="1"/>
        </dgm:presLayoutVars>
      </dgm:prSet>
      <dgm:spPr/>
    </dgm:pt>
  </dgm:ptLst>
  <dgm:cxnLst>
    <dgm:cxn modelId="{8E44180B-23DF-49AA-975E-5730B8C0900D}" type="presOf" srcId="{115B4B1C-4C1D-45C2-B157-A7F07A6A8AA0}" destId="{00199195-A1E6-410D-A136-372C8EFFE942}" srcOrd="0" destOrd="0" presId="urn:microsoft.com/office/officeart/2005/8/layout/radial1"/>
    <dgm:cxn modelId="{02EC6921-97FF-4B44-94D9-E42FCCDECEFA}" type="presOf" srcId="{DDCD5F97-A687-4831-A815-A35DA45CB6ED}" destId="{2E7F4B34-318B-4A4D-962F-3C55C8C614E0}" srcOrd="0" destOrd="0" presId="urn:microsoft.com/office/officeart/2005/8/layout/radial1"/>
    <dgm:cxn modelId="{1A3FFB2E-12A3-4324-B960-CD30DB6CBEFD}" srcId="{EEFD12F4-7D94-4A1D-838C-99931A06EF75}" destId="{18FAEC54-DE07-4347-AD1E-5F0E402CF075}" srcOrd="0" destOrd="0" parTransId="{26613FD5-2A56-4DE9-B025-55F763F3EBB1}" sibTransId="{31345D7D-5665-4BA4-956E-22EA7D33EED3}"/>
    <dgm:cxn modelId="{4AC21235-5169-441E-A390-9DE3AEC3A1A2}" type="presOf" srcId="{26613FD5-2A56-4DE9-B025-55F763F3EBB1}" destId="{B1A9E489-3832-4946-9FF2-97AA06C03577}" srcOrd="1" destOrd="0" presId="urn:microsoft.com/office/officeart/2005/8/layout/radial1"/>
    <dgm:cxn modelId="{1146B338-D4E6-40BC-8B62-C66A772278E6}" type="presOf" srcId="{26613FD5-2A56-4DE9-B025-55F763F3EBB1}" destId="{5ADD2F80-86A7-4C33-8B0D-7F2BF4785977}" srcOrd="0" destOrd="0" presId="urn:microsoft.com/office/officeart/2005/8/layout/radial1"/>
    <dgm:cxn modelId="{5F4B1339-623D-4CF8-9408-54403184C435}" type="presOf" srcId="{B1D58521-0F5C-444E-9FFF-D1CFA78C0314}" destId="{E6FBC14C-34A3-4CEF-9BDF-B8CD7A10848A}" srcOrd="0" destOrd="0" presId="urn:microsoft.com/office/officeart/2005/8/layout/radial1"/>
    <dgm:cxn modelId="{0972CE5B-3B83-44B4-A556-58F4C5954742}" type="presOf" srcId="{2D0A8C7E-8A38-4F8F-8742-FD9470A6A553}" destId="{1D194FB0-3E91-4572-B4B2-F037E2114A41}" srcOrd="1" destOrd="0" presId="urn:microsoft.com/office/officeart/2005/8/layout/radial1"/>
    <dgm:cxn modelId="{6CD4AF5D-3EA7-4963-8AF5-1167F55A0A1A}" srcId="{EEFD12F4-7D94-4A1D-838C-99931A06EF75}" destId="{0220F3B4-CAB8-493D-887B-5D39286CFF0A}" srcOrd="1" destOrd="0" parTransId="{DDCD5F97-A687-4831-A815-A35DA45CB6ED}" sibTransId="{DF9851E1-3FC0-4F2D-A42C-B158C0C8121A}"/>
    <dgm:cxn modelId="{5BF8076A-266F-479E-AE60-000C9E670CC9}" srcId="{115B4B1C-4C1D-45C2-B157-A7F07A6A8AA0}" destId="{EEFD12F4-7D94-4A1D-838C-99931A06EF75}" srcOrd="0" destOrd="0" parTransId="{D2174C58-ABF4-43BE-8E00-167839E780E4}" sibTransId="{F7A320D3-C85F-4773-8A8E-14FE7078C694}"/>
    <dgm:cxn modelId="{CF3E5D51-0BD4-4A14-ADFE-4D70F6234889}" type="presOf" srcId="{EFDACBEB-DB63-4928-9C23-9940CA193FD8}" destId="{103C185F-1F54-40A0-BD76-A6F8B2B22C37}" srcOrd="1" destOrd="0" presId="urn:microsoft.com/office/officeart/2005/8/layout/radial1"/>
    <dgm:cxn modelId="{5D95177D-E41F-4851-9EC7-7DEB0A5DA66E}" type="presOf" srcId="{EFDACBEB-DB63-4928-9C23-9940CA193FD8}" destId="{3EAD25AD-BC5C-477B-9693-AE833778C3AA}" srcOrd="0" destOrd="0" presId="urn:microsoft.com/office/officeart/2005/8/layout/radial1"/>
    <dgm:cxn modelId="{0D7D7C8B-5710-498A-8CFD-F2DBC2306D49}" type="presOf" srcId="{0220F3B4-CAB8-493D-887B-5D39286CFF0A}" destId="{36ACD45B-E1E1-408E-90AB-DCE6BCD909B8}" srcOrd="0" destOrd="0" presId="urn:microsoft.com/office/officeart/2005/8/layout/radial1"/>
    <dgm:cxn modelId="{DB84C5A4-6749-41DF-8EFA-6472DD8212E1}" type="presOf" srcId="{371CA89E-02D5-4E30-877A-7E1760CCB23E}" destId="{74512755-D49B-428F-9C33-7E67A4709F28}" srcOrd="0" destOrd="0" presId="urn:microsoft.com/office/officeart/2005/8/layout/radial1"/>
    <dgm:cxn modelId="{3FE3B8B6-1F02-4D72-9DD9-9620D71AC805}" srcId="{EEFD12F4-7D94-4A1D-838C-99931A06EF75}" destId="{371CA89E-02D5-4E30-877A-7E1760CCB23E}" srcOrd="3" destOrd="0" parTransId="{2D0A8C7E-8A38-4F8F-8742-FD9470A6A553}" sibTransId="{C78CAD61-B408-4236-A1C3-B10A67CB9A85}"/>
    <dgm:cxn modelId="{1DCF43C1-4DA5-4380-9595-F8CC9CBEFE13}" type="presOf" srcId="{18FAEC54-DE07-4347-AD1E-5F0E402CF075}" destId="{7C5EEC28-272C-4CDA-A448-2BC175343D6B}" srcOrd="0" destOrd="0" presId="urn:microsoft.com/office/officeart/2005/8/layout/radial1"/>
    <dgm:cxn modelId="{618C80CB-CAD2-41F2-8A38-CA7AABB94635}" type="presOf" srcId="{DDCD5F97-A687-4831-A815-A35DA45CB6ED}" destId="{FB66926D-CC4D-4E04-9E19-31C9658332ED}" srcOrd="1" destOrd="0" presId="urn:microsoft.com/office/officeart/2005/8/layout/radial1"/>
    <dgm:cxn modelId="{EE2758EE-A2F2-4445-B694-FB2A0CE20D85}" type="presOf" srcId="{EEFD12F4-7D94-4A1D-838C-99931A06EF75}" destId="{DBA7A39D-1297-4E80-8F05-96EE327D527B}" srcOrd="0" destOrd="0" presId="urn:microsoft.com/office/officeart/2005/8/layout/radial1"/>
    <dgm:cxn modelId="{FFBC32F6-96C0-4CAA-9706-421AF70AF558}" type="presOf" srcId="{2D0A8C7E-8A38-4F8F-8742-FD9470A6A553}" destId="{EE7E6F14-4038-400D-9DCE-2C21BF21FAB2}" srcOrd="0" destOrd="0" presId="urn:microsoft.com/office/officeart/2005/8/layout/radial1"/>
    <dgm:cxn modelId="{3AD7FBFB-DEB3-4729-AA0C-A39B81740922}" srcId="{EEFD12F4-7D94-4A1D-838C-99931A06EF75}" destId="{B1D58521-0F5C-444E-9FFF-D1CFA78C0314}" srcOrd="2" destOrd="0" parTransId="{EFDACBEB-DB63-4928-9C23-9940CA193FD8}" sibTransId="{9B2D9285-2669-49C4-8F70-E50D0D4DBDC5}"/>
    <dgm:cxn modelId="{14B3DBD5-7D3E-4BC0-90EF-37220B6595D2}" type="presParOf" srcId="{00199195-A1E6-410D-A136-372C8EFFE942}" destId="{DBA7A39D-1297-4E80-8F05-96EE327D527B}" srcOrd="0" destOrd="0" presId="urn:microsoft.com/office/officeart/2005/8/layout/radial1"/>
    <dgm:cxn modelId="{561161A5-C705-43BC-B5A1-6C65944C0BC9}" type="presParOf" srcId="{00199195-A1E6-410D-A136-372C8EFFE942}" destId="{5ADD2F80-86A7-4C33-8B0D-7F2BF4785977}" srcOrd="1" destOrd="0" presId="urn:microsoft.com/office/officeart/2005/8/layout/radial1"/>
    <dgm:cxn modelId="{6F16AA28-7848-4FC4-A2C6-3CDC07AA3F2F}" type="presParOf" srcId="{5ADD2F80-86A7-4C33-8B0D-7F2BF4785977}" destId="{B1A9E489-3832-4946-9FF2-97AA06C03577}" srcOrd="0" destOrd="0" presId="urn:microsoft.com/office/officeart/2005/8/layout/radial1"/>
    <dgm:cxn modelId="{C75863B3-8746-4B79-81A7-838DA4DB0572}" type="presParOf" srcId="{00199195-A1E6-410D-A136-372C8EFFE942}" destId="{7C5EEC28-272C-4CDA-A448-2BC175343D6B}" srcOrd="2" destOrd="0" presId="urn:microsoft.com/office/officeart/2005/8/layout/radial1"/>
    <dgm:cxn modelId="{54F3C7DF-EAC4-4D6E-AAAB-542ED1B618E4}" type="presParOf" srcId="{00199195-A1E6-410D-A136-372C8EFFE942}" destId="{2E7F4B34-318B-4A4D-962F-3C55C8C614E0}" srcOrd="3" destOrd="0" presId="urn:microsoft.com/office/officeart/2005/8/layout/radial1"/>
    <dgm:cxn modelId="{96B21299-4A7A-4F92-9F56-9E90055AED5C}" type="presParOf" srcId="{2E7F4B34-318B-4A4D-962F-3C55C8C614E0}" destId="{FB66926D-CC4D-4E04-9E19-31C9658332ED}" srcOrd="0" destOrd="0" presId="urn:microsoft.com/office/officeart/2005/8/layout/radial1"/>
    <dgm:cxn modelId="{9DFA20F5-EBEB-403A-9EEA-7666AFC2942C}" type="presParOf" srcId="{00199195-A1E6-410D-A136-372C8EFFE942}" destId="{36ACD45B-E1E1-408E-90AB-DCE6BCD909B8}" srcOrd="4" destOrd="0" presId="urn:microsoft.com/office/officeart/2005/8/layout/radial1"/>
    <dgm:cxn modelId="{B7BCE853-3601-4494-8C27-A2E5437CEB6F}" type="presParOf" srcId="{00199195-A1E6-410D-A136-372C8EFFE942}" destId="{3EAD25AD-BC5C-477B-9693-AE833778C3AA}" srcOrd="5" destOrd="0" presId="urn:microsoft.com/office/officeart/2005/8/layout/radial1"/>
    <dgm:cxn modelId="{ADA414C8-2FF8-40E1-AFF3-D66C87D9DC43}" type="presParOf" srcId="{3EAD25AD-BC5C-477B-9693-AE833778C3AA}" destId="{103C185F-1F54-40A0-BD76-A6F8B2B22C37}" srcOrd="0" destOrd="0" presId="urn:microsoft.com/office/officeart/2005/8/layout/radial1"/>
    <dgm:cxn modelId="{40877045-6CE6-4A59-890A-90AAC101D58C}" type="presParOf" srcId="{00199195-A1E6-410D-A136-372C8EFFE942}" destId="{E6FBC14C-34A3-4CEF-9BDF-B8CD7A10848A}" srcOrd="6" destOrd="0" presId="urn:microsoft.com/office/officeart/2005/8/layout/radial1"/>
    <dgm:cxn modelId="{4CC1CF55-967C-4605-9688-7845F76ABA80}" type="presParOf" srcId="{00199195-A1E6-410D-A136-372C8EFFE942}" destId="{EE7E6F14-4038-400D-9DCE-2C21BF21FAB2}" srcOrd="7" destOrd="0" presId="urn:microsoft.com/office/officeart/2005/8/layout/radial1"/>
    <dgm:cxn modelId="{9B702CAD-84F8-4A13-BCE2-40C61A492070}" type="presParOf" srcId="{EE7E6F14-4038-400D-9DCE-2C21BF21FAB2}" destId="{1D194FB0-3E91-4572-B4B2-F037E2114A41}" srcOrd="0" destOrd="0" presId="urn:microsoft.com/office/officeart/2005/8/layout/radial1"/>
    <dgm:cxn modelId="{2F2B8371-609A-4412-9C07-072D0E70DB52}" type="presParOf" srcId="{00199195-A1E6-410D-A136-372C8EFFE942}" destId="{74512755-D49B-428F-9C33-7E67A4709F2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7EE64-6C32-410F-A6E3-5D6BD1BFD91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A9F1C8-C35A-4ABF-B732-442CDF1D990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Campuses</a:t>
          </a:r>
        </a:p>
      </dgm:t>
    </dgm:pt>
    <dgm:pt modelId="{2DDADC51-A76D-4B2F-9552-CE0EA7F40BAE}" type="parTrans" cxnId="{F4ACE864-23A1-4A98-BF08-C471318D17F9}">
      <dgm:prSet/>
      <dgm:spPr/>
      <dgm:t>
        <a:bodyPr/>
        <a:lstStyle/>
        <a:p>
          <a:endParaRPr lang="en-US"/>
        </a:p>
      </dgm:t>
    </dgm:pt>
    <dgm:pt modelId="{74507FB2-9483-4985-BAF8-09703F5E72D4}" type="sibTrans" cxnId="{F4ACE864-23A1-4A98-BF08-C471318D17F9}">
      <dgm:prSet/>
      <dgm:spPr/>
      <dgm:t>
        <a:bodyPr/>
        <a:lstStyle/>
        <a:p>
          <a:endParaRPr lang="en-US"/>
        </a:p>
      </dgm:t>
    </dgm:pt>
    <dgm:pt modelId="{7F3868DB-0D80-436E-8EE4-685C592EB8E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Event</a:t>
          </a:r>
        </a:p>
      </dgm:t>
    </dgm:pt>
    <dgm:pt modelId="{67983D16-B57F-45B3-AE0F-1B7EBBA190A8}" type="parTrans" cxnId="{5055E448-F77C-4EC8-B4C3-5E0BC63012FE}">
      <dgm:prSet/>
      <dgm:spPr/>
      <dgm:t>
        <a:bodyPr/>
        <a:lstStyle/>
        <a:p>
          <a:endParaRPr lang="en-US"/>
        </a:p>
      </dgm:t>
    </dgm:pt>
    <dgm:pt modelId="{759797C2-F6FF-4371-B2C5-95953DDCA63E}" type="sibTrans" cxnId="{5055E448-F77C-4EC8-B4C3-5E0BC63012FE}">
      <dgm:prSet/>
      <dgm:spPr/>
      <dgm:t>
        <a:bodyPr/>
        <a:lstStyle/>
        <a:p>
          <a:endParaRPr lang="en-US"/>
        </a:p>
      </dgm:t>
    </dgm:pt>
    <dgm:pt modelId="{2247C851-A723-491C-99EF-5910D30E22AE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Categories</a:t>
          </a:r>
        </a:p>
      </dgm:t>
    </dgm:pt>
    <dgm:pt modelId="{FCE53075-D5E7-4DA6-9B70-AAC5F9CB0C13}" type="parTrans" cxnId="{B4B2B3D0-F6FA-48C1-8FA0-7F364758A41C}">
      <dgm:prSet/>
      <dgm:spPr/>
      <dgm:t>
        <a:bodyPr/>
        <a:lstStyle/>
        <a:p>
          <a:endParaRPr lang="en-US"/>
        </a:p>
      </dgm:t>
    </dgm:pt>
    <dgm:pt modelId="{71FFF372-5709-477A-9716-F2C5766157B2}" type="sibTrans" cxnId="{B4B2B3D0-F6FA-48C1-8FA0-7F364758A41C}">
      <dgm:prSet/>
      <dgm:spPr/>
      <dgm:t>
        <a:bodyPr/>
        <a:lstStyle/>
        <a:p>
          <a:endParaRPr lang="en-US"/>
        </a:p>
      </dgm:t>
    </dgm:pt>
    <dgm:pt modelId="{0B5972B8-5841-49BE-A93C-63725BB33820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Documents</a:t>
          </a:r>
        </a:p>
      </dgm:t>
    </dgm:pt>
    <dgm:pt modelId="{2ECAAC43-F4B8-4636-9E1A-5397D9CB4A65}" type="parTrans" cxnId="{E7588D8F-A878-4427-8FDA-94A91DCB3999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FD1C35FE-1A96-4ABF-879D-0E88B4DCA0CD}" type="sibTrans" cxnId="{E7588D8F-A878-4427-8FDA-94A91DCB3999}">
      <dgm:prSet/>
      <dgm:spPr/>
      <dgm:t>
        <a:bodyPr/>
        <a:lstStyle/>
        <a:p>
          <a:endParaRPr lang="en-US"/>
        </a:p>
      </dgm:t>
    </dgm:pt>
    <dgm:pt modelId="{29CDAB4F-69B2-47A0-8B38-668C8D6BB9DA}" type="pres">
      <dgm:prSet presAssocID="{4C57EE64-6C32-410F-A6E3-5D6BD1BFD91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132868F-1D53-4A2F-A627-12FCFF3A3AAA}" type="pres">
      <dgm:prSet presAssocID="{07A9F1C8-C35A-4ABF-B732-442CDF1D990D}" presName="centerShape" presStyleLbl="node0" presStyleIdx="0" presStyleCnt="1" custLinFactNeighborX="66548" custLinFactNeighborY="-10039"/>
      <dgm:spPr/>
    </dgm:pt>
    <dgm:pt modelId="{476F2E63-2BC0-4451-A769-5B441A8E8587}" type="pres">
      <dgm:prSet presAssocID="{67983D16-B57F-45B3-AE0F-1B7EBBA190A8}" presName="Name9" presStyleLbl="parChTrans1D2" presStyleIdx="0" presStyleCnt="3"/>
      <dgm:spPr/>
    </dgm:pt>
    <dgm:pt modelId="{4F4F3AD5-265D-4EA9-BC0D-90415A21305F}" type="pres">
      <dgm:prSet presAssocID="{67983D16-B57F-45B3-AE0F-1B7EBBA190A8}" presName="connTx" presStyleLbl="parChTrans1D2" presStyleIdx="0" presStyleCnt="3"/>
      <dgm:spPr/>
    </dgm:pt>
    <dgm:pt modelId="{972D15A1-6C9F-4D6D-A590-D06669D3F8AA}" type="pres">
      <dgm:prSet presAssocID="{7F3868DB-0D80-436E-8EE4-685C592EB8E6}" presName="node" presStyleLbl="node1" presStyleIdx="0" presStyleCnt="3" custRadScaleRad="167029" custRadScaleInc="88609">
        <dgm:presLayoutVars>
          <dgm:bulletEnabled val="1"/>
        </dgm:presLayoutVars>
      </dgm:prSet>
      <dgm:spPr/>
    </dgm:pt>
    <dgm:pt modelId="{5037DE77-47C5-4F80-BC73-942CFD2FE3D0}" type="pres">
      <dgm:prSet presAssocID="{FCE53075-D5E7-4DA6-9B70-AAC5F9CB0C13}" presName="Name9" presStyleLbl="parChTrans1D2" presStyleIdx="1" presStyleCnt="3"/>
      <dgm:spPr/>
    </dgm:pt>
    <dgm:pt modelId="{D2E7410A-33D4-4497-8F81-A6B5A804A4C8}" type="pres">
      <dgm:prSet presAssocID="{FCE53075-D5E7-4DA6-9B70-AAC5F9CB0C13}" presName="connTx" presStyleLbl="parChTrans1D2" presStyleIdx="1" presStyleCnt="3"/>
      <dgm:spPr/>
    </dgm:pt>
    <dgm:pt modelId="{525BDF88-B356-4013-99A7-CDA50A619E1D}" type="pres">
      <dgm:prSet presAssocID="{2247C851-A723-491C-99EF-5910D30E22AE}" presName="node" presStyleLbl="node1" presStyleIdx="1" presStyleCnt="3" custRadScaleRad="80547" custRadScaleInc="-17692">
        <dgm:presLayoutVars>
          <dgm:bulletEnabled val="1"/>
        </dgm:presLayoutVars>
      </dgm:prSet>
      <dgm:spPr/>
    </dgm:pt>
    <dgm:pt modelId="{72500E9B-5B2D-4340-8AA8-6C09645D2D44}" type="pres">
      <dgm:prSet presAssocID="{2ECAAC43-F4B8-4636-9E1A-5397D9CB4A65}" presName="Name9" presStyleLbl="parChTrans1D2" presStyleIdx="2" presStyleCnt="3"/>
      <dgm:spPr/>
    </dgm:pt>
    <dgm:pt modelId="{7F68743C-527B-49DE-8F40-D25DD1A4EC3B}" type="pres">
      <dgm:prSet presAssocID="{2ECAAC43-F4B8-4636-9E1A-5397D9CB4A65}" presName="connTx" presStyleLbl="parChTrans1D2" presStyleIdx="2" presStyleCnt="3"/>
      <dgm:spPr/>
    </dgm:pt>
    <dgm:pt modelId="{DC058F4B-C75F-4A0D-83C9-EB7E4F063BAA}" type="pres">
      <dgm:prSet presAssocID="{0B5972B8-5841-49BE-A93C-63725BB33820}" presName="node" presStyleLbl="node1" presStyleIdx="2" presStyleCnt="3" custRadScaleRad="12707" custRadScaleInc="291658">
        <dgm:presLayoutVars>
          <dgm:bulletEnabled val="1"/>
        </dgm:presLayoutVars>
      </dgm:prSet>
      <dgm:spPr/>
    </dgm:pt>
  </dgm:ptLst>
  <dgm:cxnLst>
    <dgm:cxn modelId="{EF3EA103-A66F-4C9A-8DD2-6F34F9EB2870}" type="presOf" srcId="{2ECAAC43-F4B8-4636-9E1A-5397D9CB4A65}" destId="{72500E9B-5B2D-4340-8AA8-6C09645D2D44}" srcOrd="0" destOrd="0" presId="urn:microsoft.com/office/officeart/2005/8/layout/radial1"/>
    <dgm:cxn modelId="{77EE4316-565A-4CD4-BEB5-2AAB71336C78}" type="presOf" srcId="{2247C851-A723-491C-99EF-5910D30E22AE}" destId="{525BDF88-B356-4013-99A7-CDA50A619E1D}" srcOrd="0" destOrd="0" presId="urn:microsoft.com/office/officeart/2005/8/layout/radial1"/>
    <dgm:cxn modelId="{0B44B421-4ABD-4D13-8AA6-E749F7B70E9B}" type="presOf" srcId="{07A9F1C8-C35A-4ABF-B732-442CDF1D990D}" destId="{D132868F-1D53-4A2F-A627-12FCFF3A3AAA}" srcOrd="0" destOrd="0" presId="urn:microsoft.com/office/officeart/2005/8/layout/radial1"/>
    <dgm:cxn modelId="{3F55505F-4E39-43E2-8877-AC0C2B75F5E9}" type="presOf" srcId="{67983D16-B57F-45B3-AE0F-1B7EBBA190A8}" destId="{476F2E63-2BC0-4451-A769-5B441A8E8587}" srcOrd="0" destOrd="0" presId="urn:microsoft.com/office/officeart/2005/8/layout/radial1"/>
    <dgm:cxn modelId="{F4ACE864-23A1-4A98-BF08-C471318D17F9}" srcId="{4C57EE64-6C32-410F-A6E3-5D6BD1BFD912}" destId="{07A9F1C8-C35A-4ABF-B732-442CDF1D990D}" srcOrd="0" destOrd="0" parTransId="{2DDADC51-A76D-4B2F-9552-CE0EA7F40BAE}" sibTransId="{74507FB2-9483-4985-BAF8-09703F5E72D4}"/>
    <dgm:cxn modelId="{5055E448-F77C-4EC8-B4C3-5E0BC63012FE}" srcId="{07A9F1C8-C35A-4ABF-B732-442CDF1D990D}" destId="{7F3868DB-0D80-436E-8EE4-685C592EB8E6}" srcOrd="0" destOrd="0" parTransId="{67983D16-B57F-45B3-AE0F-1B7EBBA190A8}" sibTransId="{759797C2-F6FF-4371-B2C5-95953DDCA63E}"/>
    <dgm:cxn modelId="{7DDE5087-525B-4C3C-9F42-B228D4212CE7}" type="presOf" srcId="{4C57EE64-6C32-410F-A6E3-5D6BD1BFD912}" destId="{29CDAB4F-69B2-47A0-8B38-668C8D6BB9DA}" srcOrd="0" destOrd="0" presId="urn:microsoft.com/office/officeart/2005/8/layout/radial1"/>
    <dgm:cxn modelId="{36149F8E-B473-49B4-B455-47B67557F855}" type="presOf" srcId="{0B5972B8-5841-49BE-A93C-63725BB33820}" destId="{DC058F4B-C75F-4A0D-83C9-EB7E4F063BAA}" srcOrd="0" destOrd="0" presId="urn:microsoft.com/office/officeart/2005/8/layout/radial1"/>
    <dgm:cxn modelId="{E7588D8F-A878-4427-8FDA-94A91DCB3999}" srcId="{07A9F1C8-C35A-4ABF-B732-442CDF1D990D}" destId="{0B5972B8-5841-49BE-A93C-63725BB33820}" srcOrd="2" destOrd="0" parTransId="{2ECAAC43-F4B8-4636-9E1A-5397D9CB4A65}" sibTransId="{FD1C35FE-1A96-4ABF-879D-0E88B4DCA0CD}"/>
    <dgm:cxn modelId="{2B4CE6A9-3E4E-457C-B7FB-0B9B512B3754}" type="presOf" srcId="{FCE53075-D5E7-4DA6-9B70-AAC5F9CB0C13}" destId="{D2E7410A-33D4-4497-8F81-A6B5A804A4C8}" srcOrd="1" destOrd="0" presId="urn:microsoft.com/office/officeart/2005/8/layout/radial1"/>
    <dgm:cxn modelId="{8F91DDBF-8E9C-46F1-AAB7-477CF92E2EA4}" type="presOf" srcId="{7F3868DB-0D80-436E-8EE4-685C592EB8E6}" destId="{972D15A1-6C9F-4D6D-A590-D06669D3F8AA}" srcOrd="0" destOrd="0" presId="urn:microsoft.com/office/officeart/2005/8/layout/radial1"/>
    <dgm:cxn modelId="{BD230AC4-5213-44F3-8E77-4E0AACDCDFB3}" type="presOf" srcId="{2ECAAC43-F4B8-4636-9E1A-5397D9CB4A65}" destId="{7F68743C-527B-49DE-8F40-D25DD1A4EC3B}" srcOrd="1" destOrd="0" presId="urn:microsoft.com/office/officeart/2005/8/layout/radial1"/>
    <dgm:cxn modelId="{B4B2B3D0-F6FA-48C1-8FA0-7F364758A41C}" srcId="{07A9F1C8-C35A-4ABF-B732-442CDF1D990D}" destId="{2247C851-A723-491C-99EF-5910D30E22AE}" srcOrd="1" destOrd="0" parTransId="{FCE53075-D5E7-4DA6-9B70-AAC5F9CB0C13}" sibTransId="{71FFF372-5709-477A-9716-F2C5766157B2}"/>
    <dgm:cxn modelId="{A881F1F6-5941-4C6F-B702-9BCB0BA8701E}" type="presOf" srcId="{FCE53075-D5E7-4DA6-9B70-AAC5F9CB0C13}" destId="{5037DE77-47C5-4F80-BC73-942CFD2FE3D0}" srcOrd="0" destOrd="0" presId="urn:microsoft.com/office/officeart/2005/8/layout/radial1"/>
    <dgm:cxn modelId="{F611CBF9-3822-4B70-A9A1-FF7E3C6A256F}" type="presOf" srcId="{67983D16-B57F-45B3-AE0F-1B7EBBA190A8}" destId="{4F4F3AD5-265D-4EA9-BC0D-90415A21305F}" srcOrd="1" destOrd="0" presId="urn:microsoft.com/office/officeart/2005/8/layout/radial1"/>
    <dgm:cxn modelId="{9FF997E7-64CD-4714-80ED-D45DCA9A1019}" type="presParOf" srcId="{29CDAB4F-69B2-47A0-8B38-668C8D6BB9DA}" destId="{D132868F-1D53-4A2F-A627-12FCFF3A3AAA}" srcOrd="0" destOrd="0" presId="urn:microsoft.com/office/officeart/2005/8/layout/radial1"/>
    <dgm:cxn modelId="{8DA9A2DB-48FD-4FE3-8951-BB99857A5FC8}" type="presParOf" srcId="{29CDAB4F-69B2-47A0-8B38-668C8D6BB9DA}" destId="{476F2E63-2BC0-4451-A769-5B441A8E8587}" srcOrd="1" destOrd="0" presId="urn:microsoft.com/office/officeart/2005/8/layout/radial1"/>
    <dgm:cxn modelId="{4DCA6E40-8631-422F-90F1-43C784CF6B92}" type="presParOf" srcId="{476F2E63-2BC0-4451-A769-5B441A8E8587}" destId="{4F4F3AD5-265D-4EA9-BC0D-90415A21305F}" srcOrd="0" destOrd="0" presId="urn:microsoft.com/office/officeart/2005/8/layout/radial1"/>
    <dgm:cxn modelId="{29CF0639-EC6C-4E8F-B37C-9A75B87813D0}" type="presParOf" srcId="{29CDAB4F-69B2-47A0-8B38-668C8D6BB9DA}" destId="{972D15A1-6C9F-4D6D-A590-D06669D3F8AA}" srcOrd="2" destOrd="0" presId="urn:microsoft.com/office/officeart/2005/8/layout/radial1"/>
    <dgm:cxn modelId="{EC5B6FFD-DE7D-487F-A5BD-87737EA71242}" type="presParOf" srcId="{29CDAB4F-69B2-47A0-8B38-668C8D6BB9DA}" destId="{5037DE77-47C5-4F80-BC73-942CFD2FE3D0}" srcOrd="3" destOrd="0" presId="urn:microsoft.com/office/officeart/2005/8/layout/radial1"/>
    <dgm:cxn modelId="{643DC52A-A36D-4558-AD75-D293F6854385}" type="presParOf" srcId="{5037DE77-47C5-4F80-BC73-942CFD2FE3D0}" destId="{D2E7410A-33D4-4497-8F81-A6B5A804A4C8}" srcOrd="0" destOrd="0" presId="urn:microsoft.com/office/officeart/2005/8/layout/radial1"/>
    <dgm:cxn modelId="{F4EABA40-E93B-4D65-B41C-652E564F2F48}" type="presParOf" srcId="{29CDAB4F-69B2-47A0-8B38-668C8D6BB9DA}" destId="{525BDF88-B356-4013-99A7-CDA50A619E1D}" srcOrd="4" destOrd="0" presId="urn:microsoft.com/office/officeart/2005/8/layout/radial1"/>
    <dgm:cxn modelId="{790B0EA9-C126-4598-892D-AD9019D42D78}" type="presParOf" srcId="{29CDAB4F-69B2-47A0-8B38-668C8D6BB9DA}" destId="{72500E9B-5B2D-4340-8AA8-6C09645D2D44}" srcOrd="5" destOrd="0" presId="urn:microsoft.com/office/officeart/2005/8/layout/radial1"/>
    <dgm:cxn modelId="{7D2CDCEE-3BB7-42AC-A080-B84D76037642}" type="presParOf" srcId="{72500E9B-5B2D-4340-8AA8-6C09645D2D44}" destId="{7F68743C-527B-49DE-8F40-D25DD1A4EC3B}" srcOrd="0" destOrd="0" presId="urn:microsoft.com/office/officeart/2005/8/layout/radial1"/>
    <dgm:cxn modelId="{516F56DA-AB8F-476D-9EBC-6F6672A4934E}" type="presParOf" srcId="{29CDAB4F-69B2-47A0-8B38-668C8D6BB9DA}" destId="{DC058F4B-C75F-4A0D-83C9-EB7E4F063BA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7A39D-1297-4E80-8F05-96EE327D527B}">
      <dsp:nvSpPr>
        <dsp:cNvPr id="0" name=""/>
        <dsp:cNvSpPr/>
      </dsp:nvSpPr>
      <dsp:spPr>
        <a:xfrm>
          <a:off x="1219448" y="414029"/>
          <a:ext cx="2772663" cy="2772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User</a:t>
          </a:r>
        </a:p>
      </dsp:txBody>
      <dsp:txXfrm>
        <a:off x="1625495" y="820076"/>
        <a:ext cx="1960569" cy="1960569"/>
      </dsp:txXfrm>
    </dsp:sp>
    <dsp:sp modelId="{5ADD2F80-86A7-4C33-8B0D-7F2BF4785977}">
      <dsp:nvSpPr>
        <dsp:cNvPr id="0" name=""/>
        <dsp:cNvSpPr/>
      </dsp:nvSpPr>
      <dsp:spPr>
        <a:xfrm rot="21582304">
          <a:off x="3992078" y="1776541"/>
          <a:ext cx="2281057" cy="21626"/>
        </a:xfrm>
        <a:custGeom>
          <a:avLst/>
          <a:gdLst/>
          <a:ahLst/>
          <a:cxnLst/>
          <a:rect l="0" t="0" r="0" b="0"/>
          <a:pathLst>
            <a:path>
              <a:moveTo>
                <a:pt x="0" y="10813"/>
              </a:moveTo>
              <a:lnTo>
                <a:pt x="2281057" y="1081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75581" y="1730327"/>
        <a:ext cx="114052" cy="114052"/>
      </dsp:txXfrm>
    </dsp:sp>
    <dsp:sp modelId="{7C5EEC28-272C-4CDA-A448-2BC175343D6B}">
      <dsp:nvSpPr>
        <dsp:cNvPr id="0" name=""/>
        <dsp:cNvSpPr/>
      </dsp:nvSpPr>
      <dsp:spPr>
        <a:xfrm>
          <a:off x="6273102" y="366980"/>
          <a:ext cx="2814517" cy="28145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Organization</a:t>
          </a:r>
          <a:endParaRPr lang="en-US" sz="800" kern="1200" dirty="0"/>
        </a:p>
      </dsp:txBody>
      <dsp:txXfrm>
        <a:off x="6685278" y="779156"/>
        <a:ext cx="1990165" cy="1990165"/>
      </dsp:txXfrm>
    </dsp:sp>
    <dsp:sp modelId="{2E7F4B34-318B-4A4D-962F-3C55C8C614E0}">
      <dsp:nvSpPr>
        <dsp:cNvPr id="0" name=""/>
        <dsp:cNvSpPr/>
      </dsp:nvSpPr>
      <dsp:spPr>
        <a:xfrm rot="9822308">
          <a:off x="1259106" y="2180820"/>
          <a:ext cx="16359" cy="21626"/>
        </a:xfrm>
        <a:custGeom>
          <a:avLst/>
          <a:gdLst/>
          <a:ahLst/>
          <a:cxnLst/>
          <a:rect l="0" t="0" r="0" b="0"/>
          <a:pathLst>
            <a:path>
              <a:moveTo>
                <a:pt x="0" y="10813"/>
              </a:moveTo>
              <a:lnTo>
                <a:pt x="16359" y="1081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266876" y="2191225"/>
        <a:ext cx="817" cy="817"/>
      </dsp:txXfrm>
    </dsp:sp>
    <dsp:sp modelId="{36ACD45B-E1E1-408E-90AB-DCE6BCD909B8}">
      <dsp:nvSpPr>
        <dsp:cNvPr id="0" name=""/>
        <dsp:cNvSpPr/>
      </dsp:nvSpPr>
      <dsp:spPr>
        <a:xfrm>
          <a:off x="140684" y="1783255"/>
          <a:ext cx="1141680" cy="11416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Phone</a:t>
          </a:r>
          <a:endParaRPr lang="en-US" sz="1000" kern="1200" dirty="0"/>
        </a:p>
      </dsp:txBody>
      <dsp:txXfrm>
        <a:off x="307879" y="1950450"/>
        <a:ext cx="807290" cy="807290"/>
      </dsp:txXfrm>
    </dsp:sp>
    <dsp:sp modelId="{3EAD25AD-BC5C-477B-9693-AE833778C3AA}">
      <dsp:nvSpPr>
        <dsp:cNvPr id="0" name=""/>
        <dsp:cNvSpPr/>
      </dsp:nvSpPr>
      <dsp:spPr>
        <a:xfrm rot="18188337">
          <a:off x="1838049" y="2932169"/>
          <a:ext cx="43516" cy="21626"/>
        </a:xfrm>
        <a:custGeom>
          <a:avLst/>
          <a:gdLst/>
          <a:ahLst/>
          <a:cxnLst/>
          <a:rect l="0" t="0" r="0" b="0"/>
          <a:pathLst>
            <a:path>
              <a:moveTo>
                <a:pt x="0" y="10813"/>
              </a:moveTo>
              <a:lnTo>
                <a:pt x="43516" y="1081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8719" y="2941895"/>
        <a:ext cx="2175" cy="2175"/>
      </dsp:txXfrm>
    </dsp:sp>
    <dsp:sp modelId="{E6FBC14C-34A3-4CEF-9BDF-B8CD7A10848A}">
      <dsp:nvSpPr>
        <dsp:cNvPr id="0" name=""/>
        <dsp:cNvSpPr/>
      </dsp:nvSpPr>
      <dsp:spPr>
        <a:xfrm>
          <a:off x="988799" y="2831915"/>
          <a:ext cx="1141680" cy="11416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Email</a:t>
          </a:r>
        </a:p>
      </dsp:txBody>
      <dsp:txXfrm>
        <a:off x="1155994" y="2999110"/>
        <a:ext cx="807290" cy="807290"/>
      </dsp:txXfrm>
    </dsp:sp>
    <dsp:sp modelId="{EE7E6F14-4038-400D-9DCE-2C21BF21FAB2}">
      <dsp:nvSpPr>
        <dsp:cNvPr id="0" name=""/>
        <dsp:cNvSpPr/>
      </dsp:nvSpPr>
      <dsp:spPr>
        <a:xfrm rot="2100448">
          <a:off x="1460478" y="1025271"/>
          <a:ext cx="108209" cy="21626"/>
        </a:xfrm>
        <a:custGeom>
          <a:avLst/>
          <a:gdLst/>
          <a:ahLst/>
          <a:cxnLst/>
          <a:rect l="0" t="0" r="0" b="0"/>
          <a:pathLst>
            <a:path>
              <a:moveTo>
                <a:pt x="0" y="10813"/>
              </a:moveTo>
              <a:lnTo>
                <a:pt x="108209" y="1081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11878" y="1033379"/>
        <a:ext cx="5410" cy="5410"/>
      </dsp:txXfrm>
    </dsp:sp>
    <dsp:sp modelId="{74512755-D49B-428F-9C33-7E67A4709F28}">
      <dsp:nvSpPr>
        <dsp:cNvPr id="0" name=""/>
        <dsp:cNvSpPr/>
      </dsp:nvSpPr>
      <dsp:spPr>
        <a:xfrm>
          <a:off x="520496" y="168802"/>
          <a:ext cx="1141680" cy="11416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Department</a:t>
          </a:r>
          <a:endParaRPr lang="en-US" sz="1000" kern="1200" dirty="0"/>
        </a:p>
      </dsp:txBody>
      <dsp:txXfrm>
        <a:off x="687691" y="335997"/>
        <a:ext cx="807290" cy="807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868F-1D53-4A2F-A627-12FCFF3A3AAA}">
      <dsp:nvSpPr>
        <dsp:cNvPr id="0" name=""/>
        <dsp:cNvSpPr/>
      </dsp:nvSpPr>
      <dsp:spPr>
        <a:xfrm>
          <a:off x="6294437" y="1909980"/>
          <a:ext cx="1833562" cy="1833562"/>
        </a:xfrm>
        <a:prstGeom prst="ellipse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Campuses</a:t>
          </a:r>
        </a:p>
      </dsp:txBody>
      <dsp:txXfrm>
        <a:off x="6562956" y="2178499"/>
        <a:ext cx="1296524" cy="1296524"/>
      </dsp:txXfrm>
    </dsp:sp>
    <dsp:sp modelId="{476F2E63-2BC0-4451-A769-5B441A8E8587}">
      <dsp:nvSpPr>
        <dsp:cNvPr id="0" name=""/>
        <dsp:cNvSpPr/>
      </dsp:nvSpPr>
      <dsp:spPr>
        <a:xfrm rot="16200000">
          <a:off x="7173009" y="1851468"/>
          <a:ext cx="76417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76417" y="203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09308" y="1869860"/>
        <a:ext cx="3820" cy="3820"/>
      </dsp:txXfrm>
    </dsp:sp>
    <dsp:sp modelId="{972D15A1-6C9F-4D6D-A590-D06669D3F8AA}">
      <dsp:nvSpPr>
        <dsp:cNvPr id="0" name=""/>
        <dsp:cNvSpPr/>
      </dsp:nvSpPr>
      <dsp:spPr>
        <a:xfrm>
          <a:off x="6294437" y="0"/>
          <a:ext cx="1833562" cy="1833562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</a:t>
          </a:r>
        </a:p>
      </dsp:txBody>
      <dsp:txXfrm>
        <a:off x="6562956" y="268519"/>
        <a:ext cx="1296524" cy="1296524"/>
      </dsp:txXfrm>
    </dsp:sp>
    <dsp:sp modelId="{5037DE77-47C5-4F80-BC73-942CFD2FE3D0}">
      <dsp:nvSpPr>
        <dsp:cNvPr id="0" name=""/>
        <dsp:cNvSpPr/>
      </dsp:nvSpPr>
      <dsp:spPr>
        <a:xfrm rot="19204432">
          <a:off x="6497278" y="3364878"/>
          <a:ext cx="93394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93394" y="203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41640" y="3382845"/>
        <a:ext cx="4669" cy="4669"/>
      </dsp:txXfrm>
    </dsp:sp>
    <dsp:sp modelId="{525BDF88-B356-4013-99A7-CDA50A619E1D}">
      <dsp:nvSpPr>
        <dsp:cNvPr id="0" name=""/>
        <dsp:cNvSpPr/>
      </dsp:nvSpPr>
      <dsp:spPr>
        <a:xfrm>
          <a:off x="4959950" y="3026819"/>
          <a:ext cx="1833562" cy="183356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Categories</a:t>
          </a:r>
        </a:p>
      </dsp:txBody>
      <dsp:txXfrm>
        <a:off x="5228469" y="3295338"/>
        <a:ext cx="1296524" cy="1296524"/>
      </dsp:txXfrm>
    </dsp:sp>
    <dsp:sp modelId="{72500E9B-5B2D-4340-8AA8-6C09645D2D44}">
      <dsp:nvSpPr>
        <dsp:cNvPr id="0" name=""/>
        <dsp:cNvSpPr/>
      </dsp:nvSpPr>
      <dsp:spPr>
        <a:xfrm rot="10439506">
          <a:off x="5221093" y="2959012"/>
          <a:ext cx="108134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1081349" y="20302"/>
              </a:lnTo>
            </a:path>
          </a:pathLst>
        </a:cu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734734" y="2952281"/>
        <a:ext cx="54067" cy="54067"/>
      </dsp:txXfrm>
    </dsp:sp>
    <dsp:sp modelId="{DC058F4B-C75F-4A0D-83C9-EB7E4F063BAA}">
      <dsp:nvSpPr>
        <dsp:cNvPr id="0" name=""/>
        <dsp:cNvSpPr/>
      </dsp:nvSpPr>
      <dsp:spPr>
        <a:xfrm>
          <a:off x="3395537" y="2215087"/>
          <a:ext cx="1833562" cy="1833562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Documents</a:t>
          </a:r>
        </a:p>
      </dsp:txBody>
      <dsp:txXfrm>
        <a:off x="3664056" y="2483606"/>
        <a:ext cx="1296524" cy="1296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41387"/>
            <a:ext cx="9113510" cy="2677648"/>
          </a:xfrm>
        </p:spPr>
        <p:txBody>
          <a:bodyPr/>
          <a:lstStyle/>
          <a:p>
            <a:r>
              <a:rPr lang="en-US" dirty="0"/>
              <a:t>IoASU (Innovation on ASU)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Dhivya Raja</a:t>
            </a:r>
          </a:p>
          <a:p>
            <a:pPr algn="r"/>
            <a:r>
              <a:rPr lang="en-US" dirty="0"/>
              <a:t>Ishwar Bhat</a:t>
            </a:r>
          </a:p>
          <a:p>
            <a:pPr algn="r"/>
            <a:r>
              <a:rPr lang="en-US" dirty="0"/>
              <a:t>Anirban Bhattacharya</a:t>
            </a:r>
          </a:p>
        </p:txBody>
      </p:sp>
    </p:spTree>
    <p:extLst>
      <p:ext uri="{BB962C8B-B14F-4D97-AF65-F5344CB8AC3E}">
        <p14:creationId xmlns:p14="http://schemas.microsoft.com/office/powerpoint/2010/main" val="345597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Usage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92418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86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89347"/>
              </p:ext>
            </p:extLst>
          </p:nvPr>
        </p:nvGraphicFramePr>
        <p:xfrm>
          <a:off x="1294229" y="1871003"/>
          <a:ext cx="9502312" cy="4148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4846692"/>
              </p:ext>
            </p:extLst>
          </p:nvPr>
        </p:nvGraphicFramePr>
        <p:xfrm>
          <a:off x="3424701" y="18710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5270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30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IoASU (Innovation on ASU)</vt:lpstr>
      <vt:lpstr>Mobile app Usage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IoASU (Innovation on ASU)</dc:title>
  <dc:creator>ish</dc:creator>
  <cp:lastModifiedBy>ish</cp:lastModifiedBy>
  <cp:revision>2</cp:revision>
  <dcterms:created xsi:type="dcterms:W3CDTF">2017-05-02T20:44:42Z</dcterms:created>
  <dcterms:modified xsi:type="dcterms:W3CDTF">2017-05-02T21:45:43Z</dcterms:modified>
</cp:coreProperties>
</file>