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BFB4-63C3-4A20-B6D2-BCBFE1E0143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39DBD09-3561-4C19-A39F-9FCEFE5864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BFB4-63C3-4A20-B6D2-BCBFE1E0143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D09-3561-4C19-A39F-9FCEFE5864E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4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BFB4-63C3-4A20-B6D2-BCBFE1E0143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D09-3561-4C19-A39F-9FCEFE5864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8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BFB4-63C3-4A20-B6D2-BCBFE1E0143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D09-3561-4C19-A39F-9FCEFE5864E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7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BFB4-63C3-4A20-B6D2-BCBFE1E0143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D09-3561-4C19-A39F-9FCEFE5864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9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BFB4-63C3-4A20-B6D2-BCBFE1E0143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D09-3561-4C19-A39F-9FCEFE5864E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5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BFB4-63C3-4A20-B6D2-BCBFE1E0143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D09-3561-4C19-A39F-9FCEFE5864E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1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BFB4-63C3-4A20-B6D2-BCBFE1E0143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D09-3561-4C19-A39F-9FCEFE5864E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0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BFB4-63C3-4A20-B6D2-BCBFE1E0143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D09-3561-4C19-A39F-9FCEFE58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BFB4-63C3-4A20-B6D2-BCBFE1E0143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D09-3561-4C19-A39F-9FCEFE5864E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39BFB4-63C3-4A20-B6D2-BCBFE1E0143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D09-3561-4C19-A39F-9FCEFE5864E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9BFB4-63C3-4A20-B6D2-BCBFE1E0143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39DBD09-3561-4C19-A39F-9FCEFE5864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5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Analysis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200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Anirban Bhattacharya</a:t>
            </a:r>
          </a:p>
          <a:p>
            <a:pPr algn="ctr"/>
            <a:r>
              <a:rPr lang="en-US" dirty="0"/>
              <a:t>Ishwar </a:t>
            </a:r>
            <a:r>
              <a:rPr lang="en-US" dirty="0" err="1"/>
              <a:t>bhat</a:t>
            </a:r>
            <a:r>
              <a:rPr lang="en-US" dirty="0"/>
              <a:t> </a:t>
            </a:r>
            <a:r>
              <a:rPr lang="en-US" dirty="0" err="1"/>
              <a:t>kattur</a:t>
            </a:r>
            <a:endParaRPr lang="en-US" dirty="0"/>
          </a:p>
          <a:p>
            <a:pPr algn="ctr"/>
            <a:r>
              <a:rPr lang="en-US" dirty="0"/>
              <a:t>Priyanka </a:t>
            </a:r>
            <a:r>
              <a:rPr lang="en-US" dirty="0" err="1"/>
              <a:t>pakhale</a:t>
            </a:r>
            <a:endParaRPr lang="en-US" dirty="0"/>
          </a:p>
          <a:p>
            <a:pPr algn="ctr"/>
            <a:r>
              <a:rPr lang="en-US" dirty="0"/>
              <a:t>Rasika chafekar</a:t>
            </a:r>
          </a:p>
        </p:txBody>
      </p:sp>
    </p:spTree>
    <p:extLst>
      <p:ext uri="{BB962C8B-B14F-4D97-AF65-F5344CB8AC3E}">
        <p14:creationId xmlns:p14="http://schemas.microsoft.com/office/powerpoint/2010/main" val="230457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32255" y="1640264"/>
            <a:ext cx="6183984" cy="435518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67926" y="3280528"/>
            <a:ext cx="1395167" cy="989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1443" y="2243579"/>
            <a:ext cx="1819373" cy="886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5920033" y="2686639"/>
            <a:ext cx="1621410" cy="56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63093" y="2848281"/>
            <a:ext cx="1178350" cy="40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63093" y="4124226"/>
            <a:ext cx="1263192" cy="53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3" idx="1"/>
          </p:cNvCxnSpPr>
          <p:nvPr/>
        </p:nvCxnSpPr>
        <p:spPr>
          <a:xfrm flipH="1" flipV="1">
            <a:off x="6384304" y="4246774"/>
            <a:ext cx="1241981" cy="5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28623" y="3506771"/>
            <a:ext cx="102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(Driver)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7113" y="2460396"/>
            <a:ext cx="12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 1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7872" y="5383212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Spark Cluster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60396" y="2085530"/>
            <a:ext cx="1819373" cy="762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68545" y="5075664"/>
            <a:ext cx="1717250" cy="9197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20033" y="614503"/>
            <a:ext cx="1102937" cy="762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/>
          <p:cNvSpPr/>
          <p:nvPr/>
        </p:nvSpPr>
        <p:spPr>
          <a:xfrm>
            <a:off x="4279769" y="938860"/>
            <a:ext cx="1763254" cy="1267012"/>
          </a:xfrm>
          <a:custGeom>
            <a:avLst/>
            <a:gdLst>
              <a:gd name="connsiteX0" fmla="*/ 0 w 1763254"/>
              <a:gd name="connsiteY0" fmla="*/ 1267012 h 1267012"/>
              <a:gd name="connsiteX1" fmla="*/ 301658 w 1763254"/>
              <a:gd name="connsiteY1" fmla="*/ 531721 h 1267012"/>
              <a:gd name="connsiteX2" fmla="*/ 1630837 w 1763254"/>
              <a:gd name="connsiteY2" fmla="*/ 60381 h 1267012"/>
              <a:gd name="connsiteX3" fmla="*/ 1527142 w 1763254"/>
              <a:gd name="connsiteY3" fmla="*/ 50954 h 1267012"/>
              <a:gd name="connsiteX4" fmla="*/ 1762812 w 1763254"/>
              <a:gd name="connsiteY4" fmla="*/ 3820 h 1267012"/>
              <a:gd name="connsiteX5" fmla="*/ 1574276 w 1763254"/>
              <a:gd name="connsiteY5" fmla="*/ 164076 h 126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3254" h="1267012">
                <a:moveTo>
                  <a:pt x="0" y="1267012"/>
                </a:moveTo>
                <a:cubicBezTo>
                  <a:pt x="14926" y="999919"/>
                  <a:pt x="29852" y="732826"/>
                  <a:pt x="301658" y="531721"/>
                </a:cubicBezTo>
                <a:cubicBezTo>
                  <a:pt x="573464" y="330616"/>
                  <a:pt x="1426590" y="140509"/>
                  <a:pt x="1630837" y="60381"/>
                </a:cubicBezTo>
                <a:cubicBezTo>
                  <a:pt x="1835084" y="-19747"/>
                  <a:pt x="1505146" y="60381"/>
                  <a:pt x="1527142" y="50954"/>
                </a:cubicBezTo>
                <a:cubicBezTo>
                  <a:pt x="1549138" y="41527"/>
                  <a:pt x="1754956" y="-15034"/>
                  <a:pt x="1762812" y="3820"/>
                </a:cubicBezTo>
                <a:cubicBezTo>
                  <a:pt x="1770668" y="22674"/>
                  <a:pt x="1672472" y="93375"/>
                  <a:pt x="1574276" y="1640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93410" y="804519"/>
            <a:ext cx="584462" cy="37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59377" y="2183096"/>
            <a:ext cx="160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T2.micro instance</a:t>
            </a:r>
          </a:p>
        </p:txBody>
      </p:sp>
      <p:sp>
        <p:nvSpPr>
          <p:cNvPr id="32" name="Oval 31"/>
          <p:cNvSpPr/>
          <p:nvPr/>
        </p:nvSpPr>
        <p:spPr>
          <a:xfrm>
            <a:off x="141402" y="1640264"/>
            <a:ext cx="1527142" cy="8659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3633" y="18537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</a:t>
            </a:r>
          </a:p>
        </p:txBody>
      </p:sp>
      <p:sp>
        <p:nvSpPr>
          <p:cNvPr id="35" name="Freeform: Shape 34"/>
          <p:cNvSpPr/>
          <p:nvPr/>
        </p:nvSpPr>
        <p:spPr>
          <a:xfrm>
            <a:off x="1450540" y="1667233"/>
            <a:ext cx="1009856" cy="670614"/>
          </a:xfrm>
          <a:custGeom>
            <a:avLst/>
            <a:gdLst>
              <a:gd name="connsiteX0" fmla="*/ 1009856 w 1009856"/>
              <a:gd name="connsiteY0" fmla="*/ 670614 h 670614"/>
              <a:gd name="connsiteX1" fmla="*/ 745905 w 1009856"/>
              <a:gd name="connsiteY1" fmla="*/ 29592 h 670614"/>
              <a:gd name="connsiteX2" fmla="*/ 57749 w 1009856"/>
              <a:gd name="connsiteY2" fmla="*/ 105006 h 670614"/>
              <a:gd name="connsiteX3" fmla="*/ 38895 w 1009856"/>
              <a:gd name="connsiteY3" fmla="*/ 86153 h 670614"/>
              <a:gd name="connsiteX4" fmla="*/ 57749 w 1009856"/>
              <a:gd name="connsiteY4" fmla="*/ 10738 h 670614"/>
              <a:gd name="connsiteX5" fmla="*/ 48322 w 1009856"/>
              <a:gd name="connsiteY5" fmla="*/ 133287 h 670614"/>
              <a:gd name="connsiteX6" fmla="*/ 180297 w 1009856"/>
              <a:gd name="connsiteY6" fmla="*/ 161567 h 67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9856" h="670614">
                <a:moveTo>
                  <a:pt x="1009856" y="670614"/>
                </a:moveTo>
                <a:cubicBezTo>
                  <a:pt x="957222" y="397237"/>
                  <a:pt x="904589" y="123860"/>
                  <a:pt x="745905" y="29592"/>
                </a:cubicBezTo>
                <a:cubicBezTo>
                  <a:pt x="587220" y="-64676"/>
                  <a:pt x="175584" y="95579"/>
                  <a:pt x="57749" y="105006"/>
                </a:cubicBezTo>
                <a:cubicBezTo>
                  <a:pt x="-60086" y="114433"/>
                  <a:pt x="38895" y="101864"/>
                  <a:pt x="38895" y="86153"/>
                </a:cubicBezTo>
                <a:cubicBezTo>
                  <a:pt x="38895" y="70442"/>
                  <a:pt x="56178" y="2882"/>
                  <a:pt x="57749" y="10738"/>
                </a:cubicBezTo>
                <a:cubicBezTo>
                  <a:pt x="59320" y="18594"/>
                  <a:pt x="27897" y="108149"/>
                  <a:pt x="48322" y="133287"/>
                </a:cubicBezTo>
                <a:cubicBezTo>
                  <a:pt x="68747" y="158425"/>
                  <a:pt x="124522" y="159996"/>
                  <a:pt x="180297" y="1615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68924" y="2506261"/>
            <a:ext cx="1291472" cy="25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55467" y="2829427"/>
            <a:ext cx="95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Json</a:t>
            </a:r>
            <a:r>
              <a:rPr lang="en-US" dirty="0"/>
              <a:t>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68544" y="5013720"/>
            <a:ext cx="159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management instance m4.large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385794" y="4267986"/>
            <a:ext cx="1421876" cy="80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385794" y="4458878"/>
            <a:ext cx="1450158" cy="84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/>
          <p:cNvSpPr/>
          <p:nvPr/>
        </p:nvSpPr>
        <p:spPr>
          <a:xfrm>
            <a:off x="5433976" y="1376313"/>
            <a:ext cx="1228359" cy="1941922"/>
          </a:xfrm>
          <a:custGeom>
            <a:avLst/>
            <a:gdLst>
              <a:gd name="connsiteX0" fmla="*/ 759434 w 1228359"/>
              <a:gd name="connsiteY0" fmla="*/ 0 h 1941922"/>
              <a:gd name="connsiteX1" fmla="*/ 1202494 w 1228359"/>
              <a:gd name="connsiteY1" fmla="*/ 923827 h 1941922"/>
              <a:gd name="connsiteX2" fmla="*/ 80704 w 1228359"/>
              <a:gd name="connsiteY2" fmla="*/ 1894788 h 1941922"/>
              <a:gd name="connsiteX3" fmla="*/ 80704 w 1228359"/>
              <a:gd name="connsiteY3" fmla="*/ 1781666 h 1941922"/>
              <a:gd name="connsiteX4" fmla="*/ 14717 w 1228359"/>
              <a:gd name="connsiteY4" fmla="*/ 1894788 h 1941922"/>
              <a:gd name="connsiteX5" fmla="*/ 165546 w 1228359"/>
              <a:gd name="connsiteY5" fmla="*/ 1941922 h 194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8359" h="1941922">
                <a:moveTo>
                  <a:pt x="759434" y="0"/>
                </a:moveTo>
                <a:cubicBezTo>
                  <a:pt x="1037525" y="304014"/>
                  <a:pt x="1315616" y="608029"/>
                  <a:pt x="1202494" y="923827"/>
                </a:cubicBezTo>
                <a:cubicBezTo>
                  <a:pt x="1089372" y="1239625"/>
                  <a:pt x="267669" y="1751815"/>
                  <a:pt x="80704" y="1894788"/>
                </a:cubicBezTo>
                <a:cubicBezTo>
                  <a:pt x="-106261" y="2037761"/>
                  <a:pt x="91702" y="1781666"/>
                  <a:pt x="80704" y="1781666"/>
                </a:cubicBezTo>
                <a:cubicBezTo>
                  <a:pt x="69706" y="1781666"/>
                  <a:pt x="577" y="1868079"/>
                  <a:pt x="14717" y="1894788"/>
                </a:cubicBezTo>
                <a:cubicBezTo>
                  <a:pt x="28857" y="1921497"/>
                  <a:pt x="97201" y="1931709"/>
                  <a:pt x="165546" y="19419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41402" y="122548"/>
            <a:ext cx="351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SYSTEM OVERVIEW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626285" y="4314127"/>
            <a:ext cx="1819373" cy="886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909087" y="4518974"/>
            <a:ext cx="12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 2</a:t>
            </a:r>
          </a:p>
        </p:txBody>
      </p:sp>
    </p:spTree>
    <p:extLst>
      <p:ext uri="{BB962C8B-B14F-4D97-AF65-F5344CB8AC3E}">
        <p14:creationId xmlns:p14="http://schemas.microsoft.com/office/powerpoint/2010/main" val="405883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 to pull data from twitter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This script was run on a t2.micro instance(40 GB SSD and 1 GB RAM)</a:t>
            </a:r>
          </a:p>
          <a:p>
            <a:r>
              <a:rPr lang="en-US" dirty="0"/>
              <a:t>This file is then pushed to the S3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6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 used for implementation of distributed system.</a:t>
            </a:r>
          </a:p>
          <a:p>
            <a:r>
              <a:rPr lang="en-US" dirty="0"/>
              <a:t>Based on the concept of master-slave.</a:t>
            </a:r>
          </a:p>
          <a:p>
            <a:r>
              <a:rPr lang="en-US" dirty="0"/>
              <a:t>EC2 m4.large instance created separately for running the scripts which are used to create the cluster.</a:t>
            </a:r>
          </a:p>
          <a:p>
            <a:r>
              <a:rPr lang="en-US" dirty="0"/>
              <a:t>Master – Spark context(driver program)</a:t>
            </a:r>
          </a:p>
          <a:p>
            <a:r>
              <a:rPr lang="en-US" dirty="0"/>
              <a:t>Master and 2 slaves – m4.large instances </a:t>
            </a:r>
          </a:p>
          <a:p>
            <a:pPr lvl="1"/>
            <a:r>
              <a:rPr lang="en-US" dirty="0"/>
              <a:t>8GB RAM &amp; 8GB Hard Disk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2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master contains driver program which is written in </a:t>
            </a:r>
            <a:r>
              <a:rPr lang="en-US" dirty="0" err="1"/>
              <a:t>Jupyter</a:t>
            </a:r>
            <a:r>
              <a:rPr lang="en-US" dirty="0"/>
              <a:t> for analysis.</a:t>
            </a:r>
          </a:p>
          <a:p>
            <a:r>
              <a:rPr lang="en-US" dirty="0"/>
              <a:t>It accesses the S3 storage which contains the dataset.</a:t>
            </a:r>
          </a:p>
          <a:p>
            <a:r>
              <a:rPr lang="en-US" dirty="0"/>
              <a:t>Analyses the data and displays the results.</a:t>
            </a:r>
          </a:p>
        </p:txBody>
      </p:sp>
    </p:spTree>
    <p:extLst>
      <p:ext uri="{BB962C8B-B14F-4D97-AF65-F5344CB8AC3E}">
        <p14:creationId xmlns:p14="http://schemas.microsoft.com/office/powerpoint/2010/main" val="375344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Hashtag analysis for trending twitter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/>
          <a:lstStyle/>
          <a:p>
            <a:r>
              <a:rPr lang="en-US" dirty="0"/>
              <a:t>Driver uses the spark context object which acts as the entry point to Spark core. </a:t>
            </a:r>
          </a:p>
          <a:p>
            <a:r>
              <a:rPr lang="en-US" dirty="0"/>
              <a:t>S3 storage is accessed for a the </a:t>
            </a:r>
            <a:r>
              <a:rPr lang="en-US" dirty="0" err="1"/>
              <a:t>json</a:t>
            </a:r>
            <a:r>
              <a:rPr lang="en-US" dirty="0"/>
              <a:t> file in a particular bucket.</a:t>
            </a:r>
          </a:p>
          <a:p>
            <a:r>
              <a:rPr lang="en-US" dirty="0"/>
              <a:t>4.4 GB of data (~</a:t>
            </a:r>
            <a:r>
              <a:rPr lang="en-US"/>
              <a:t>1,000,000 tweets)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53" y="3265205"/>
            <a:ext cx="78581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5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Hashtag analysis for trending twitter topics(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top ten hashtags from the dataset and plot a graph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41308" y="2542223"/>
            <a:ext cx="4913546" cy="356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 rotWithShape="1">
          <a:blip r:embed="rId3"/>
          <a:srcRect l="1731" t="46930" r="60422" b="1519"/>
          <a:stretch/>
        </p:blipFill>
        <p:spPr>
          <a:xfrm>
            <a:off x="803188" y="2542223"/>
            <a:ext cx="4053017" cy="34722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14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19" y="469557"/>
            <a:ext cx="6190675" cy="517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573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681</TotalTime>
  <Words>237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BIG DATA Analysis </vt:lpstr>
      <vt:lpstr>PowerPoint Presentation</vt:lpstr>
      <vt:lpstr>Getting the data</vt:lpstr>
      <vt:lpstr>Creating the cluster</vt:lpstr>
      <vt:lpstr>The master</vt:lpstr>
      <vt:lpstr>Hashtag analysis for trending twitter topics</vt:lpstr>
      <vt:lpstr>Hashtag analysis for trending twitter topics(cont…)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 </dc:title>
  <dc:creator>Rasika Chafekar</dc:creator>
  <cp:lastModifiedBy>ish</cp:lastModifiedBy>
  <cp:revision>22</cp:revision>
  <dcterms:created xsi:type="dcterms:W3CDTF">2016-12-08T05:37:50Z</dcterms:created>
  <dcterms:modified xsi:type="dcterms:W3CDTF">2016-12-08T19:19:02Z</dcterms:modified>
</cp:coreProperties>
</file>