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4DB0-EDA7-4D62-BAF8-80A75F60EB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7D38-B85D-41A6-8B80-7E68AE448A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dirty="0"/>
              <a:t>What is Agile?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•    A set of values and principles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•    Adaptive planning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•    Evolutionary development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•    Early delivery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•    Continuous improvement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•    Rapid and flexible response to change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Manifesto for Agile Software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•    Individuals and Interactions more than processes and tools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Working Software more than comprehensive documentation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Customer Collaboration more than contract negotiation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Responding to Change more than following a plan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1-01 21_39_08-agile_1532967990 - Microsoft W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800"/>
            <a:ext cx="8229600" cy="42327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Agile? </vt:lpstr>
      <vt:lpstr>The Manifesto for Agile Software Development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Agile? </dc:title>
  <dc:creator>Windows User</dc:creator>
  <cp:lastModifiedBy>Windows User</cp:lastModifiedBy>
  <cp:revision>1</cp:revision>
  <dcterms:created xsi:type="dcterms:W3CDTF">2018-11-01T16:04:24Z</dcterms:created>
  <dcterms:modified xsi:type="dcterms:W3CDTF">2018-11-01T16:10:26Z</dcterms:modified>
</cp:coreProperties>
</file>