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7B2D-E6BA-4130-AE35-334FF17BEDA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A0FE-5FD4-4C9F-A668-F657945540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371600"/>
            <a:ext cx="6400800" cy="4419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•    Modern version control system (VCS)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•    Actively maintained open-source project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•    Developed by </a:t>
            </a:r>
            <a:r>
              <a:rPr lang="en-US" dirty="0" err="1">
                <a:solidFill>
                  <a:srgbClr val="002060"/>
                </a:solidFill>
              </a:rPr>
              <a:t>Linus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Torvalds</a:t>
            </a:r>
            <a:r>
              <a:rPr lang="en-US" dirty="0">
                <a:solidFill>
                  <a:srgbClr val="002060"/>
                </a:solidFill>
              </a:rPr>
              <a:t> in 2005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•    Uses a distributed architecture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•    Designed for performance, security and flexibility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Other VCSs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•    </a:t>
            </a:r>
            <a:r>
              <a:rPr lang="en-US" dirty="0" err="1"/>
              <a:t>Git</a:t>
            </a:r>
            <a:r>
              <a:rPr lang="en-US" dirty="0"/>
              <a:t> stores and thinks about information in a very different way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Most other VCS systems store information as a list of file-based changes: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smtClean="0"/>
              <a:t>   		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This is delta-based version control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</a:t>
            </a:r>
            <a:r>
              <a:rPr lang="en-US" dirty="0" err="1"/>
              <a:t>Git</a:t>
            </a:r>
            <a:r>
              <a:rPr lang="en-US" dirty="0"/>
              <a:t> doesn't store data this way: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  		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takes a snapshots of the current state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029450" cy="5762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err="1"/>
              <a:t>Git</a:t>
            </a:r>
            <a:r>
              <a:rPr lang="en-US" dirty="0"/>
              <a:t> 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•    Almost all operations are local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Uses checksums to maintain data integrity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Nearly all of </a:t>
            </a:r>
            <a:r>
              <a:rPr lang="en-US" dirty="0" err="1"/>
              <a:t>Git</a:t>
            </a:r>
            <a:r>
              <a:rPr lang="en-US" dirty="0"/>
              <a:t> actions only add data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</a:t>
            </a:r>
            <a:r>
              <a:rPr lang="en-US" dirty="0" err="1"/>
              <a:t>Git</a:t>
            </a:r>
            <a:r>
              <a:rPr lang="en-US" dirty="0"/>
              <a:t> file states: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   	•       </a:t>
            </a:r>
            <a:r>
              <a:rPr lang="en-US" dirty="0"/>
              <a:t>Committed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	•       </a:t>
            </a:r>
            <a:r>
              <a:rPr lang="en-US" dirty="0"/>
              <a:t>Modified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	•       </a:t>
            </a:r>
            <a:r>
              <a:rPr lang="en-US" dirty="0"/>
              <a:t>Staged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err="1"/>
              <a:t>Git</a:t>
            </a:r>
            <a:r>
              <a:rPr lang="en-US" dirty="0"/>
              <a:t> Works (cont.)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•    The </a:t>
            </a:r>
            <a:r>
              <a:rPr lang="en-US" dirty="0" err="1"/>
              <a:t>Git</a:t>
            </a:r>
            <a:r>
              <a:rPr lang="en-US" dirty="0"/>
              <a:t> directory is where metadata and an object database are stored: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•    This is what is cloned locally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The working tree pulled from the 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The staging area is a file in the 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The basic </a:t>
            </a:r>
            <a:r>
              <a:rPr lang="en-US" dirty="0" err="1"/>
              <a:t>Git</a:t>
            </a:r>
            <a:r>
              <a:rPr lang="en-US" dirty="0"/>
              <a:t> workflow: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	•    </a:t>
            </a:r>
            <a:r>
              <a:rPr lang="en-US" dirty="0"/>
              <a:t>Files are modified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	•    </a:t>
            </a:r>
            <a:r>
              <a:rPr lang="en-US" dirty="0"/>
              <a:t>Changes are selectively staged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	•    </a:t>
            </a:r>
            <a:r>
              <a:rPr lang="en-US" dirty="0"/>
              <a:t>Commit the changes that are staged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 is Git? </vt:lpstr>
      <vt:lpstr>Git vs Other VCSs</vt:lpstr>
      <vt:lpstr>Slide 3</vt:lpstr>
      <vt:lpstr>How Git Works </vt:lpstr>
      <vt:lpstr>How Git Works (cont.)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 </dc:title>
  <dc:creator>Windows User</dc:creator>
  <cp:lastModifiedBy>Windows User</cp:lastModifiedBy>
  <cp:revision>1</cp:revision>
  <dcterms:created xsi:type="dcterms:W3CDTF">2018-11-01T17:48:10Z</dcterms:created>
  <dcterms:modified xsi:type="dcterms:W3CDTF">2018-11-01T17:54:51Z</dcterms:modified>
</cp:coreProperties>
</file>