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A12CA7-249A-421F-8741-5CCDE3E70C27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116DAD-E57A-412B-B848-2525C941945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59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2CA7-249A-421F-8741-5CCDE3E70C27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6DAD-E57A-412B-B848-2525C9419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45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2CA7-249A-421F-8741-5CCDE3E70C27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6DAD-E57A-412B-B848-2525C9419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27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2CA7-249A-421F-8741-5CCDE3E70C27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6DAD-E57A-412B-B848-2525C9419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04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2CA7-249A-421F-8741-5CCDE3E70C27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6DAD-E57A-412B-B848-2525C9419453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405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2CA7-249A-421F-8741-5CCDE3E70C27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6DAD-E57A-412B-B848-2525C9419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39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2CA7-249A-421F-8741-5CCDE3E70C27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6DAD-E57A-412B-B848-2525C9419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74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2CA7-249A-421F-8741-5CCDE3E70C27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6DAD-E57A-412B-B848-2525C9419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74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2CA7-249A-421F-8741-5CCDE3E70C27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6DAD-E57A-412B-B848-2525C9419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88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2CA7-249A-421F-8741-5CCDE3E70C27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6DAD-E57A-412B-B848-2525C9419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59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2CA7-249A-421F-8741-5CCDE3E70C27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6DAD-E57A-412B-B848-2525C9419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30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EA12CA7-249A-421F-8741-5CCDE3E70C27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8116DAD-E57A-412B-B848-2525C9419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06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1.png">
            <a:extLst>
              <a:ext uri="{FF2B5EF4-FFF2-40B4-BE49-F238E27FC236}">
                <a16:creationId xmlns:a16="http://schemas.microsoft.com/office/drawing/2014/main" id="{FD80CD9A-5E1A-2996-D789-5C84ED7838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49323" y="337182"/>
            <a:ext cx="4288163" cy="9281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8C7D4C-891B-EE13-011B-F7BFA2DDF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34" y="1193968"/>
            <a:ext cx="4030124" cy="22350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A57787-AEF1-84AF-7E3B-389A50E1FF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058" y="1193968"/>
            <a:ext cx="4216557" cy="23215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7EDE82-463F-C025-0D8B-6F5C0EAD82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616" y="1265361"/>
            <a:ext cx="3391606" cy="23215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F75CCF-B624-9A76-C7D0-D31F787AEB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590" y="3861786"/>
            <a:ext cx="3695641" cy="27614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8978C4-DFDF-519F-2B91-865CA67D6BF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" t="2567" r="4141" b="18813"/>
          <a:stretch/>
        </p:blipFill>
        <p:spPr>
          <a:xfrm>
            <a:off x="7439487" y="3586950"/>
            <a:ext cx="4518735" cy="29026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21AA75D-DD7F-EE4D-9659-68D68C9A34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34" y="4549246"/>
            <a:ext cx="4216557" cy="207395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F300A4A-79E9-9C05-29D4-879C87FE335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0" t="7242" r="7685"/>
          <a:stretch/>
        </p:blipFill>
        <p:spPr>
          <a:xfrm>
            <a:off x="319934" y="3509034"/>
            <a:ext cx="1115946" cy="96017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0B1A9A9-AE5E-A44F-A983-FA05DEB1241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9" b="723"/>
          <a:stretch/>
        </p:blipFill>
        <p:spPr>
          <a:xfrm>
            <a:off x="1450119" y="3515557"/>
            <a:ext cx="1112890" cy="95365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03E3A5C-2D1E-7E48-B146-C86130D9ECC5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2882" r="18760"/>
          <a:stretch/>
        </p:blipFill>
        <p:spPr>
          <a:xfrm>
            <a:off x="2588274" y="3515557"/>
            <a:ext cx="1294316" cy="103369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103C0EA-194B-AB4F-5016-66A40F3884F1}"/>
              </a:ext>
            </a:extLst>
          </p:cNvPr>
          <p:cNvSpPr txBox="1"/>
          <p:nvPr/>
        </p:nvSpPr>
        <p:spPr>
          <a:xfrm>
            <a:off x="233778" y="407239"/>
            <a:ext cx="3352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SENTIMENT ANALYSIS USING RANDOM FOREST ALGORITHM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A32A23-D3DB-4F12-4D0B-21BA77F0E7AD}"/>
              </a:ext>
            </a:extLst>
          </p:cNvPr>
          <p:cNvSpPr txBox="1"/>
          <p:nvPr/>
        </p:nvSpPr>
        <p:spPr>
          <a:xfrm>
            <a:off x="8158490" y="209083"/>
            <a:ext cx="33916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Ishwari Tale                      Guided by:</a:t>
            </a:r>
          </a:p>
          <a:p>
            <a:r>
              <a:rPr lang="en-I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Aishwarya </a:t>
            </a:r>
            <a:r>
              <a:rPr lang="en-IN" sz="1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AherGawli</a:t>
            </a:r>
            <a:r>
              <a:rPr lang="en-I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1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R.Y.Totare</a:t>
            </a:r>
            <a:endParaRPr lang="en-IN" sz="1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Abhijeet </a:t>
            </a:r>
            <a:r>
              <a:rPr lang="en-IN" sz="1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Girase</a:t>
            </a:r>
            <a:endParaRPr lang="en-IN" sz="1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Ayushi </a:t>
            </a:r>
            <a:r>
              <a:rPr lang="en-IN" sz="1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Khanbard</a:t>
            </a:r>
            <a:endParaRPr lang="en-IN" sz="1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50400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79</TotalTime>
  <Words>27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Corbel</vt:lpstr>
      <vt:lpstr>Times New Roman</vt:lpstr>
      <vt:lpstr>Basis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ISHWARI TALE</dc:creator>
  <cp:lastModifiedBy>ISHWARI TALE</cp:lastModifiedBy>
  <cp:revision>1</cp:revision>
  <dcterms:created xsi:type="dcterms:W3CDTF">2023-02-20T17:20:54Z</dcterms:created>
  <dcterms:modified xsi:type="dcterms:W3CDTF">2023-02-20T18:40:04Z</dcterms:modified>
</cp:coreProperties>
</file>