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KASH\Documents\employee_data.csv%20.et%20(hema).e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.et (hema).et]Sheet1!PivotTable1</c:name>
    <c:fmtId val="-1"/>
  </c:pivotSource>
  <c:chart>
    <c:autoTitleDeleted val="1"/>
    <c:plotArea>
      <c:layout/>
      <c:barChart>
        <c:barDir val="col"/>
        <c:grouping val="clustered"/>
        <c:varyColors val="0"/>
        <c:ser>
          <c:idx val="0"/>
          <c:order val="0"/>
          <c:tx>
            <c:strRef>
              <c:f>'[employee_data.csv .et (hema).et]Sheet1'!$B$3:$B$4</c:f>
              <c:strCache>
                <c:ptCount val="1"/>
                <c:pt idx="0">
                  <c:v>high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'[employee_data.csv .et (hema).et]Sheet1'!$C$3:$C$4</c:f>
              <c:strCache>
                <c:ptCount val="1"/>
                <c:pt idx="0">
                  <c:v>low</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(hema).et]Sheet1'!$C$5:$C$15</c:f>
              <c:numCache>
                <c:formatCode>General</c:formatCode>
                <c:ptCount val="10"/>
                <c:pt idx="0">
                  <c:v>15</c:v>
                </c:pt>
                <c:pt idx="1">
                  <c:v>30</c:v>
                </c:pt>
                <c:pt idx="2">
                  <c:v>15</c:v>
                </c:pt>
                <c:pt idx="3">
                  <c:v>18</c:v>
                </c:pt>
                <c:pt idx="4">
                  <c:v>19</c:v>
                </c:pt>
                <c:pt idx="5">
                  <c:v>15</c:v>
                </c:pt>
                <c:pt idx="6">
                  <c:v>22</c:v>
                </c:pt>
                <c:pt idx="7">
                  <c:v>18</c:v>
                </c:pt>
                <c:pt idx="8">
                  <c:v>23</c:v>
                </c:pt>
                <c:pt idx="9">
                  <c:v>16</c:v>
                </c:pt>
              </c:numCache>
            </c:numRef>
          </c:val>
        </c:ser>
        <c:ser>
          <c:idx val="2"/>
          <c:order val="2"/>
          <c:tx>
            <c:strRef>
              <c:f>'[employee_data.csv .et (hema).et]Sheet1'!$D$3:$D$4</c:f>
              <c:strCache>
                <c:ptCount val="1"/>
                <c:pt idx="0">
                  <c:v>med</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'[employee_data.csv .et (hema).et]Sheet1'!$E$3:$E$4</c:f>
              <c:strCache>
                <c:ptCount val="1"/>
                <c:pt idx="0">
                  <c:v>very high</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'[employee_data.csv .et (hema).et]Sheet1'!$A$5:$A$15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.et (hema).et]Sheet1'!$E$5:$E$15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1"/>
          <c:showCatName val="0"/>
          <c:showSerName val="0"/>
          <c:showPercent val="0"/>
          <c:showBubbleSize val="0"/>
        </c:dLbls>
        <c:gapWidth val="65"/>
        <c:overlap val="0"/>
        <c:axId val="934263867"/>
        <c:axId val="952720241"/>
      </c:barChart>
      <c:catAx>
        <c:axId val="934263867"/>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p>
        </c:txPr>
        <c:crossAx val="952720241"/>
        <c:crosses val="autoZero"/>
        <c:auto val="1"/>
        <c:lblAlgn val="ctr"/>
        <c:lblOffset val="100"/>
        <c:noMultiLvlLbl val="0"/>
      </c:catAx>
      <c:valAx>
        <c:axId val="95272024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crossAx val="934263867"/>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wrap="square"/>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b="1"/>
              <a:t>STUDENT NAME:</a:t>
            </a:r>
            <a:r>
              <a:rPr lang="en-IN" altLang="en-US" sz="2400" b="1"/>
              <a:t>ISHWARIYA.V</a:t>
            </a:r>
            <a:endParaRPr lang="en-US" sz="2400" b="1"/>
          </a:p>
          <a:p>
            <a:r>
              <a:rPr lang="en-US" sz="2400" b="1" dirty="0"/>
              <a:t>REGISTER NO:</a:t>
            </a:r>
            <a:r>
              <a:rPr lang="en-IN" altLang="en-US" sz="2400" b="1" dirty="0"/>
              <a:t>122202159</a:t>
            </a:r>
            <a:endParaRPr lang="en-US" sz="2400" b="1" dirty="0"/>
          </a:p>
          <a:p>
            <a:r>
              <a:rPr lang="en-US" sz="2400" b="1" dirty="0"/>
              <a:t>DEPARTMENT:</a:t>
            </a:r>
            <a:r>
              <a:rPr lang="en-IN" altLang="en-US" sz="2400" b="1" dirty="0"/>
              <a:t>CORPORATE SECRETARYSHIP</a:t>
            </a:r>
            <a:endParaRPr lang="en-US" sz="2400" b="1" dirty="0"/>
          </a:p>
          <a:p>
            <a:r>
              <a:rPr lang="en-US" sz="2400" b="1" dirty="0"/>
              <a:t>COLLEG</a:t>
            </a:r>
            <a:r>
              <a:rPr lang="en-IN" altLang="en-US" sz="2400" b="1" dirty="0"/>
              <a:t>E ANNA ADARSH COLLEGE FOR WOMEN</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462915" y="1224280"/>
            <a:ext cx="8681085" cy="5112385"/>
          </a:xfrm>
          <a:prstGeom prst="rect">
            <a:avLst/>
          </a:prstGeom>
          <a:noFill/>
        </p:spPr>
        <p:txBody>
          <a:bodyPr wrap="square" rtlCol="0" anchor="t">
            <a:noAutofit/>
          </a:bodyPr>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DATA COLLECTION:</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kaggle </a:t>
            </a: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edunet dashboard</a:t>
            </a: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88900" lvl="0" algn="l" rtl="0">
              <a:spcBef>
                <a:spcPts val="0"/>
              </a:spcBef>
              <a:spcAft>
                <a:spcPts val="0"/>
              </a:spcAft>
              <a:buSzPts val="2200"/>
            </a:pPr>
            <a:endParaRPr lang="en-US"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FEATURE COLLECTION</a:t>
            </a: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first name</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last name</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DATA CLEANING:</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missing value </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filter out</a:t>
            </a: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endParaRPr lang="en-US" sz="18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PERFORMANCE LEVEL: </a:t>
            </a:r>
            <a:endParaRPr lang="en-US" sz="1800" u="sng" dirty="0">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=IFS(Z8&gt;=5,"VERY HIGH",Z8&gt;=4,"HIGH",Z8&gt;=3,"MED",TRUE,"LOW")</a:t>
            </a:r>
            <a:endParaRPr lang="en-US" sz="16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SUMMARY:</a:t>
            </a: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pivot table</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rows &amp; column added</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VISUALIZATION:</a:t>
            </a:r>
            <a:endPar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pie chart</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graph</a:t>
            </a:r>
            <a:endParaRPr lang="en-US"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114300" lvl="0" algn="l" rtl="0">
              <a:spcBef>
                <a:spcPts val="0"/>
              </a:spcBef>
              <a:spcAft>
                <a:spcPts val="0"/>
              </a:spcAft>
              <a:buClr>
                <a:schemeClr val="dk1"/>
              </a:buClr>
              <a:buSzPts val="1800"/>
            </a:pPr>
            <a:r>
              <a:rPr lang="en-US" sz="14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1400" dirty="0">
              <a:solidFill>
                <a:schemeClr val="dk1"/>
              </a:solidFill>
              <a:highlight>
                <a:srgbClr val="FFFFFF"/>
              </a:highlight>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2" name="Content Placeholder 1"/>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26" name="Chart 2"/>
          <p:cNvGraphicFramePr/>
          <p:nvPr>
            <p:ph sz="half" idx="2"/>
          </p:nvPr>
        </p:nvGraphicFramePr>
        <p:xfrm>
          <a:off x="755015" y="1326515"/>
          <a:ext cx="9499600" cy="48920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32180" y="1225550"/>
            <a:ext cx="8211820" cy="2784475"/>
          </a:xfrm>
          <a:prstGeom prst="rect">
            <a:avLst/>
          </a:prstGeom>
          <a:noFill/>
        </p:spPr>
        <p:txBody>
          <a:bodyPr wrap="square" rtlCol="0" anchor="t">
            <a:noAutofit/>
          </a:bodyPr>
          <a:p>
            <a:pPr>
              <a:lnSpc>
                <a:spcPct val="150000"/>
              </a:lnSpc>
            </a:pPr>
            <a:r>
              <a:rPr lang="en-US"/>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228600" y="1752600"/>
            <a:ext cx="7276465" cy="2533650"/>
          </a:xfrm>
          <a:prstGeom prst="rect">
            <a:avLst/>
          </a:prstGeom>
          <a:noFill/>
        </p:spPr>
        <p:txBody>
          <a:bodyPr wrap="square" rtlCol="0" anchor="t">
            <a:noAutofit/>
          </a:bodyPr>
          <a:p>
            <a:r>
              <a:rPr lang="en-US"/>
              <a:t>A structured approach to analyzing employee performance is essential for enhancing organizational effectiveness. This project will utilize Excel to consolidate performance data, identify patterns, and generate actionable insights.</a:t>
            </a:r>
            <a:endParaRPr lang="en-US"/>
          </a:p>
        </p:txBody>
      </p:sp>
      <p:sp>
        <p:nvSpPr>
          <p:cNvPr id="12" name="Text Box 11"/>
          <p:cNvSpPr txBox="1"/>
          <p:nvPr/>
        </p:nvSpPr>
        <p:spPr>
          <a:xfrm>
            <a:off x="225425" y="1243965"/>
            <a:ext cx="7526020" cy="508000"/>
          </a:xfrm>
          <a:prstGeom prst="rect">
            <a:avLst/>
          </a:prstGeom>
          <a:noFill/>
        </p:spPr>
        <p:txBody>
          <a:bodyPr wrap="square" rtlCol="0" anchor="t">
            <a:noAutofit/>
          </a:bodyPr>
          <a:p>
            <a:r>
              <a:rPr lang="en-US" altLang="en-US" b="1" u="sng" dirty="0">
                <a:ln>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Problem Description for Excel-Based Employee Performance Analysis </a:t>
            </a:r>
            <a:br>
              <a:rPr lang="en-US" altLang="en-US" dirty="0">
                <a:ln>
                  <a:noFill/>
                </a:ln>
                <a:effectLst/>
                <a:latin typeface="Times New Roman" panose="02020603050405020304" pitchFamily="18" charset="0"/>
                <a:cs typeface="Times New Roman" panose="02020603050405020304" pitchFamily="18" charset="0"/>
                <a:sym typeface="+mn-ea"/>
              </a:rPr>
            </a:br>
            <a:endParaRPr lang="en-US" altLang="en-US" dirty="0">
              <a:ln>
                <a:noFill/>
              </a:ln>
              <a:effectLst/>
              <a:latin typeface="Times New Roman" panose="02020603050405020304" pitchFamily="18" charset="0"/>
              <a:cs typeface="Times New Roman" panose="02020603050405020304" pitchFamily="18" charset="0"/>
              <a:sym typeface="+mn-ea"/>
            </a:endParaRPr>
          </a:p>
        </p:txBody>
      </p:sp>
      <p:sp>
        <p:nvSpPr>
          <p:cNvPr id="13" name="Text Box 12"/>
          <p:cNvSpPr txBox="1"/>
          <p:nvPr/>
        </p:nvSpPr>
        <p:spPr>
          <a:xfrm>
            <a:off x="260985" y="3067050"/>
            <a:ext cx="7861935" cy="3599815"/>
          </a:xfrm>
          <a:prstGeom prst="rect">
            <a:avLst/>
          </a:prstGeom>
          <a:noFill/>
        </p:spPr>
        <p:txBody>
          <a:bodyPr wrap="square" rtlCol="0" anchor="t">
            <a:noAutofit/>
          </a:bodyPr>
          <a:p>
            <a:r>
              <a:rPr lang="en-IN" altLang="en-US"/>
              <a:t>1.</a:t>
            </a:r>
            <a:r>
              <a:rPr lang="en-US"/>
              <a:t> Collect and organize performance indicators for employees.  </a:t>
            </a:r>
            <a:endParaRPr lang="en-US"/>
          </a:p>
          <a:p>
            <a:endParaRPr lang="en-US"/>
          </a:p>
          <a:p>
            <a:r>
              <a:rPr lang="en-US"/>
              <a:t>2. Analyze performance trends and patterns using Excel functions and tools.  </a:t>
            </a:r>
            <a:endParaRPr lang="en-US"/>
          </a:p>
          <a:p>
            <a:endParaRPr lang="en-US"/>
          </a:p>
          <a:p>
            <a:r>
              <a:rPr lang="en-US"/>
              <a:t>3. Create visual aids such as charts and graphs to enable easy understanding.  </a:t>
            </a:r>
            <a:endParaRPr lang="en-US"/>
          </a:p>
          <a:p>
            <a:endParaRPr lang="en-US"/>
          </a:p>
          <a:p>
            <a:r>
              <a:rPr lang="en-US"/>
              <a:t>4. Offer actionable recommendations for improving both individual and team performance.  </a:t>
            </a:r>
            <a:endParaRPr lang="en-US"/>
          </a:p>
          <a:p>
            <a:endParaRPr lang="en-US"/>
          </a:p>
          <a:p>
            <a:r>
              <a:rPr lang="en-US"/>
              <a:t>The final outcome will be a thorough analysis that supports</a:t>
            </a:r>
            <a:r>
              <a:rPr lang="en-IN" altLang="en-US"/>
              <a:t> </a:t>
            </a:r>
            <a:r>
              <a:rPr lang="en-US"/>
              <a:t>data-driven decision-making and performance management strategies.</a:t>
            </a:r>
            <a:endParaRPr lang="en-US"/>
          </a:p>
        </p:txBody>
      </p:sp>
      <p:sp>
        <p:nvSpPr>
          <p:cNvPr id="14" name="Title 13"/>
          <p:cNvSpPr/>
          <p:nvPr>
            <p:ph type="title"/>
          </p:nvPr>
        </p:nvSpPr>
        <p:spPr>
          <a:xfrm>
            <a:off x="676275" y="385445"/>
            <a:ext cx="10760075" cy="518160"/>
          </a:xfrm>
        </p:spPr>
        <p:txBody>
          <a:bodyPr>
            <a:noAutofit/>
          </a:bodyPr>
          <a:p>
            <a:r>
              <a:rPr lang="en-IN" altLang="en-US"/>
              <a:t>PROBEM STATEMENT</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143000" y="184150"/>
            <a:ext cx="5263515" cy="875030"/>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228600" y="1050925"/>
            <a:ext cx="8448040" cy="5520055"/>
          </a:xfrm>
          <a:prstGeom prst="rect">
            <a:avLst/>
          </a:prstGeom>
          <a:noFill/>
        </p:spPr>
        <p:txBody>
          <a:bodyPr wrap="square" rtlCol="0" anchor="t">
            <a:noAutofit/>
          </a:bodyPr>
          <a:p>
            <a:r>
              <a:rPr lang="en-US"/>
              <a:t>This project utilizes Excel to assess and boost employee performance within an organization. The primary objectives are to:</a:t>
            </a:r>
            <a:endParaRPr lang="en-US"/>
          </a:p>
          <a:p>
            <a:endParaRPr lang="en-US"/>
          </a:p>
          <a:p>
            <a:r>
              <a:rPr lang="en-US"/>
              <a:t>1. Data Gathering Collect detailed performance information from multiple sources, such as assessment scores, key performance indicators (KPIs), and feedback.</a:t>
            </a:r>
            <a:endParaRPr lang="en-US"/>
          </a:p>
          <a:p>
            <a:endParaRPr lang="en-US"/>
          </a:p>
          <a:p>
            <a:r>
              <a:rPr lang="en-US"/>
              <a:t>2. Data Structuring Organize and refine the data using Excel to ensure precise analysis.</a:t>
            </a:r>
            <a:endParaRPr lang="en-US"/>
          </a:p>
          <a:p>
            <a:endParaRPr lang="en-US"/>
          </a:p>
          <a:p>
            <a:r>
              <a:rPr lang="en-US"/>
              <a:t>3. Analysis Leverage Excel's features and functions to detect performance patterns, strengths, and areas needing improvement.</a:t>
            </a:r>
            <a:endParaRPr lang="en-US"/>
          </a:p>
          <a:p>
            <a:endParaRPr lang="en-US"/>
          </a:p>
          <a:p>
            <a:r>
              <a:rPr lang="en-US"/>
              <a:t>4. Visualization Create visual representations, like graphs and charts, to clearly illustrate performance data and trends.</a:t>
            </a:r>
            <a:endParaRPr lang="en-US"/>
          </a:p>
          <a:p>
            <a:endParaRPr lang="en-US"/>
          </a:p>
          <a:p>
            <a:r>
              <a:rPr lang="en-US"/>
              <a:t>5. Reporting Develop insights and recommendations based on the analysis to support management in making informed decisions and promoting performance enhancements.</a:t>
            </a:r>
            <a:endParaRPr lang="en-US"/>
          </a:p>
          <a:p>
            <a:endParaRPr lang="en-US"/>
          </a:p>
          <a:p>
            <a:r>
              <a:rPr lang="en-US"/>
              <a:t>This initiative seeks to deliver a clear, evidence-based method for assessing employee performance, aiding in aligning individual efforts with organizational goals.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837565" y="692150"/>
            <a:ext cx="4876165" cy="71755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54635" y="1530985"/>
            <a:ext cx="8889365" cy="4990465"/>
          </a:xfrm>
          <a:prstGeom prst="rect">
            <a:avLst/>
          </a:prstGeom>
          <a:noFill/>
        </p:spPr>
        <p:txBody>
          <a:bodyPr wrap="square" rtlCol="0" anchor="t">
            <a:no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b="1" u="sng" dirty="0">
                <a:ln>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Final Users for Excel-Based Employee Performance Analysis</a:t>
            </a:r>
            <a:endParaRPr kumimoji="0" lang="en-US" altLang="en-US" sz="1800" b="1" i="0" u="sng"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 </a:t>
            </a: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1. Managers of human resources (HR): Apply the analysis to evaluate worker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performance, pinpoint areas in need of improvement, and make well-informed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n>
                  <a:noFill/>
                </a:ln>
                <a:effectLst/>
                <a:latin typeface="Times New Roman" panose="02020603050405020304" pitchFamily="18" charset="0"/>
                <a:cs typeface="Times New Roman" panose="02020603050405020304" pitchFamily="18" charset="0"/>
                <a:sym typeface="+mn-ea"/>
              </a:rPr>
              <a:t> choices on pay, training, and promotions.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2. Department Managers: Make use of insights to assess group performance, deal with issues that arise individually and collectively, and establish specific targets.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3. Executives: To comprehend overall company effectiveness, match performance to strategic goals, and make important decisions, use aggregated performance data.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lang="en-US" altLang="en-US" dirty="0">
                <a:ln>
                  <a:noFill/>
                </a:ln>
                <a:effectLst/>
                <a:latin typeface="Times New Roman" panose="02020603050405020304" pitchFamily="18" charset="0"/>
                <a:cs typeface="Times New Roman" panose="02020603050405020304" pitchFamily="18" charset="0"/>
                <a:sym typeface="+mn-ea"/>
              </a:rPr>
            </a:br>
            <a:r>
              <a:rPr lang="en-US" altLang="en-US" dirty="0">
                <a:ln>
                  <a:noFill/>
                </a:ln>
                <a:effectLst/>
                <a:latin typeface="Times New Roman" panose="02020603050405020304" pitchFamily="18" charset="0"/>
                <a:cs typeface="Times New Roman" panose="02020603050405020304" pitchFamily="18" charset="0"/>
                <a:sym typeface="+mn-ea"/>
              </a:rPr>
              <a:t>4. Employees: Get analysis-based performance reviews and comments that will assist them identify their areas of strength and growth.</a:t>
            </a:r>
            <a:br>
              <a:rPr lang="en-US" altLang="en-US" dirty="0">
                <a:ln>
                  <a:noFill/>
                </a:ln>
                <a:effectLst/>
                <a:latin typeface="Arial" panose="020B0604020202020204" pitchFamily="34" charset="0"/>
                <a:sym typeface="+mn-ea"/>
              </a:rPr>
            </a:br>
            <a:br>
              <a:rPr lang="en-US" altLang="en-US" dirty="0">
                <a:ln>
                  <a:noFill/>
                </a:ln>
                <a:effectLst/>
                <a:latin typeface="Arial" panose="020B0604020202020204" pitchFamily="34" charset="0"/>
                <a:sym typeface="+mn-ea"/>
              </a:rPr>
            </a:br>
            <a:endParaRPr lang="en-US" altLang="en-US" dirty="0">
              <a:ln>
                <a:noFill/>
              </a:ln>
              <a:effectLst/>
              <a:latin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839200" y="1447800"/>
            <a:ext cx="3075305" cy="28543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76200" y="1516380"/>
            <a:ext cx="8702040" cy="4728210"/>
          </a:xfrm>
          <a:prstGeom prst="rect">
            <a:avLst/>
          </a:prstGeom>
          <a:noFill/>
        </p:spPr>
        <p:txBody>
          <a:bodyPr wrap="square" rtlCol="0" anchor="t">
            <a:noAutofit/>
          </a:bodyPr>
          <a:p>
            <a:pPr>
              <a:lnSpc>
                <a:spcPct val="100000"/>
              </a:lnSpc>
            </a:pPr>
            <a:r>
              <a:rPr lang="en-US"/>
              <a:t>CONDITIONAL FORMATTING - MISSING  </a:t>
            </a:r>
            <a:endParaRPr lang="en-US"/>
          </a:p>
          <a:p>
            <a:pPr>
              <a:lnSpc>
                <a:spcPct val="100000"/>
              </a:lnSpc>
            </a:pPr>
            <a:r>
              <a:rPr lang="en-US"/>
              <a:t>Automate visual cues in Excel to swiftly detect performance trends and anomalies. It modifies the format of a cell range based on set criteria. This feature helps you recognize patterns and trends in your data, making it simpler to interpret and analyze.</a:t>
            </a:r>
            <a:endParaRPr lang="en-US"/>
          </a:p>
          <a:p>
            <a:pPr>
              <a:lnSpc>
                <a:spcPct val="100000"/>
              </a:lnSpc>
            </a:pPr>
            <a:endParaRPr lang="en-US"/>
          </a:p>
          <a:p>
            <a:pPr>
              <a:lnSpc>
                <a:spcPct val="100000"/>
              </a:lnSpc>
            </a:pPr>
            <a:r>
              <a:rPr lang="en-US"/>
              <a:t>FILTER -The </a:t>
            </a:r>
            <a:r>
              <a:rPr lang="en-IN" altLang="en-US"/>
              <a:t> </a:t>
            </a:r>
            <a:r>
              <a:rPr lang="en-US"/>
              <a:t>FILTER</a:t>
            </a:r>
            <a:r>
              <a:rPr lang="en-IN" altLang="en-US"/>
              <a:t>  </a:t>
            </a:r>
            <a:r>
              <a:rPr lang="en-US"/>
              <a:t>function enables you to extract a subset of data based on defined conditions.</a:t>
            </a:r>
            <a:endParaRPr lang="en-US"/>
          </a:p>
          <a:p>
            <a:pPr>
              <a:lnSpc>
                <a:spcPct val="100000"/>
              </a:lnSpc>
            </a:pPr>
            <a:endParaRPr lang="en-US"/>
          </a:p>
          <a:p>
            <a:pPr>
              <a:lnSpc>
                <a:spcPct val="100000"/>
              </a:lnSpc>
            </a:pPr>
            <a:r>
              <a:rPr lang="en-US"/>
              <a:t>FORMULA - A formula in Excel is used to perform arithmetic operations. Formulas always begin with an equal sign (=) in the cell, followed by the calculation.</a:t>
            </a:r>
            <a:endParaRPr lang="en-US"/>
          </a:p>
          <a:p>
            <a:pPr>
              <a:lnSpc>
                <a:spcPct val="100000"/>
              </a:lnSpc>
            </a:pPr>
            <a:endParaRPr lang="en-US"/>
          </a:p>
          <a:p>
            <a:pPr>
              <a:lnSpc>
                <a:spcPct val="100000"/>
              </a:lnSpc>
            </a:pPr>
            <a:r>
              <a:rPr lang="en-US"/>
              <a:t>PIVOT –</a:t>
            </a:r>
            <a:r>
              <a:rPr lang="en-IN" altLang="en-US"/>
              <a:t> </a:t>
            </a:r>
            <a:r>
              <a:rPr lang="en-US"/>
              <a:t> A feature that allows you to arrange and examine large datasets by summarizing them into a concise table.</a:t>
            </a:r>
            <a:endParaRPr lang="en-US"/>
          </a:p>
          <a:p>
            <a:pPr>
              <a:lnSpc>
                <a:spcPct val="100000"/>
              </a:lnSpc>
            </a:pPr>
            <a:endParaRPr lang="en-US"/>
          </a:p>
          <a:p>
            <a:pPr>
              <a:lnSpc>
                <a:spcPct val="100000"/>
              </a:lnSpc>
            </a:pPr>
            <a:r>
              <a:rPr lang="en-US"/>
              <a:t>GRAPH – A visual depiction of data in an Excel worksheet. Graphs help you identify trends, compare data, and visualize patterns effectively.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610360" y="1309370"/>
            <a:ext cx="7533640" cy="3392805"/>
          </a:xfrm>
          <a:prstGeom prst="rect">
            <a:avLst/>
          </a:prstGeom>
          <a:noFill/>
        </p:spPr>
        <p:txBody>
          <a:bodyPr wrap="square" rtlCol="0" anchor="t">
            <a:noAutofit/>
          </a:bodyPr>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EMPLOYEE = KAGGLE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26- FEATURES</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9- FEATURES</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 ID- NUM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NAME-TEXT</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 TYPE</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PERFORMANCE LEVEL </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GENDER - MALE FEMALE</a:t>
            </a:r>
            <a:endParaRPr lang="en-US" sz="1800"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rPr>
              <a:t>EMPLOYEE RATING - NUM</a:t>
            </a:r>
            <a:endParaRPr lang="en-US" dirty="0">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76200"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821690" y="1459230"/>
            <a:ext cx="9354185" cy="1849120"/>
          </a:xfrm>
          <a:prstGeom prst="rect">
            <a:avLst/>
          </a:prstGeom>
          <a:noFill/>
        </p:spPr>
        <p:txBody>
          <a:bodyPr wrap="square" rtlCol="0" anchor="t">
            <a:noAutofit/>
          </a:bodyPr>
          <a:p>
            <a:pPr marL="0" lvl="0" indent="0" algn="l" rtl="0">
              <a:spcBef>
                <a:spcPts val="0"/>
              </a:spcBef>
              <a:spcAft>
                <a:spcPts val="0"/>
              </a:spcAft>
              <a:buNone/>
            </a:pPr>
            <a:r>
              <a:rPr lang="en-US" sz="27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PERFORMANCE LEVEL </a:t>
            </a:r>
            <a:r>
              <a:rPr lang="en-US" sz="23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a:t>
            </a:r>
            <a:r>
              <a:rPr lang="en-US" sz="900" b="1" dirty="0">
                <a:solidFill>
                  <a:schemeClr val="dk1"/>
                </a:solidFill>
                <a:highlight>
                  <a:srgbClr val="FFFFFF"/>
                </a:highlight>
                <a:latin typeface="Roboto"/>
                <a:ea typeface="Roboto"/>
                <a:cs typeface="Roboto"/>
                <a:sym typeface="Roboto"/>
              </a:rPr>
              <a:t> </a:t>
            </a:r>
            <a:r>
              <a:rPr lang="en-US" sz="30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rPr>
              <a:t>IFS(Z8&gt;=5,“VERY HIGH",Z8&gt;=4,"HIGH",Z8&gt;=3,"MED",TRUE,"LOW")</a:t>
            </a:r>
            <a:endParaRPr lang="en-US" sz="3000" b="1" dirty="0">
              <a:solidFill>
                <a:schemeClr val="dk1"/>
              </a:solidFill>
              <a:highlight>
                <a:srgbClr val="FFFFFF"/>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4615</Words>
  <Application>WPS Presentation</Application>
  <PresentationFormat>Widescreen</PresentationFormat>
  <Paragraphs>153</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Roboto</vt:lpstr>
      <vt:lpstr>Calibri</vt:lpstr>
      <vt:lpstr>Microsoft YaHei</vt:lpstr>
      <vt:lpstr>Arial Unicode MS</vt:lpstr>
      <vt:lpstr>Calibri</vt:lpstr>
      <vt:lpstr>Office Theme</vt:lpstr>
      <vt:lpstr>Employee Data Analysis using Excel  </vt:lpstr>
      <vt:lpstr>PROJECT TITLE</vt:lpstr>
      <vt:lpstr>AGENDA</vt:lpstr>
      <vt:lpstr>PROBEM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AKASH</cp:lastModifiedBy>
  <cp:revision>17</cp:revision>
  <dcterms:created xsi:type="dcterms:W3CDTF">2024-03-29T15:07:00Z</dcterms:created>
  <dcterms:modified xsi:type="dcterms:W3CDTF">2024-09-02T17:02:13Z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2024-03-20T10:00:00Z</vt:filetime>
  </property>
  <property fmtid="{D5CDD505-2E9C-101B-9397-08002B2CF9AE}" pid="3" name="LastSaved">
    <vt:filetime>2024-03-28T10:00:00Z</vt:filetime>
  </property>
  <property fmtid="{D5CDD505-2E9C-101B-9397-08002B2CF9AE}" pid="4" name="ICV">
    <vt:lpwstr>CAA07440C6654D90819A7C7303652F14_13</vt:lpwstr>
  </property>
  <property fmtid="{D5CDD505-2E9C-101B-9397-08002B2CF9AE}" pid="5" name="KSOProductBuildVer">
    <vt:lpwstr>1033-12.2.0.17562</vt:lpwstr>
  </property>
</Properties>
</file>