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y="7556500" cx="10693400"/>
  <p:notesSz cx="10693400" cy="75565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90500" y="1109943"/>
            <a:ext cx="10312500" cy="53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584700" y="5378450"/>
            <a:ext cx="2514600" cy="609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/>
        </p:nvSpPr>
        <p:spPr>
          <a:xfrm rot="1328">
            <a:off x="4543380" y="6107360"/>
            <a:ext cx="6211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Team member:ISHWARYA 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402681"/>
            <a:ext cx="10312400" cy="6751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7698" y="190500"/>
            <a:ext cx="8918003" cy="717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920540"/>
            <a:ext cx="10312400" cy="5715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18996"/>
            <a:ext cx="10312400" cy="5918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