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E281-1642-8128-8EA46C17887F}"/>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E281-1642-8128-8EA46C17887F}"/>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E281-1642-8128-8EA46C17887F}"/>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E281-1642-8128-8EA46C17887F}"/>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E281-1642-8128-8EA46C17887F}"/>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2562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207753" y="3259605"/>
            <a:ext cx="10184189" cy="1938992"/>
          </a:xfrm>
          <a:prstGeom prst="rect">
            <a:avLst/>
          </a:prstGeom>
          <a:noFill/>
        </p:spPr>
        <p:txBody>
          <a:bodyPr wrap="square" rtlCol="0">
            <a:spAutoFit/>
          </a:bodyPr>
          <a:lstStyle/>
          <a:p>
            <a:r>
              <a:rPr lang="en-US" sz="2400" b="1" dirty="0"/>
              <a:t>STUDENT NAME:</a:t>
            </a:r>
            <a:r>
              <a:rPr lang="en-US" sz="2400" dirty="0"/>
              <a:t>  K.ISHWARYA</a:t>
            </a:r>
            <a:r>
              <a:rPr lang="en-US" sz="2400" b="1" dirty="0"/>
              <a:t> </a:t>
            </a:r>
          </a:p>
          <a:p>
            <a:r>
              <a:rPr lang="en-US" sz="2400" b="1" dirty="0"/>
              <a:t>REGISTER NO     :  </a:t>
            </a:r>
            <a:r>
              <a:rPr lang="en-US" sz="2400" dirty="0"/>
              <a:t>312203918 (D52405A43F92F25A59144C5E4CD09B5E)</a:t>
            </a:r>
          </a:p>
          <a:p>
            <a:r>
              <a:rPr lang="en-US" sz="2400" b="1" dirty="0"/>
              <a:t>DEPARTMENT    : </a:t>
            </a:r>
            <a:r>
              <a:rPr lang="en-US" sz="2400" dirty="0"/>
              <a:t> COMMERCE </a:t>
            </a:r>
          </a:p>
          <a:p>
            <a:r>
              <a:rPr lang="en-US" sz="2400" b="1" dirty="0"/>
              <a:t>COLLEGE             :  </a:t>
            </a:r>
            <a:r>
              <a:rPr lang="en-US" sz="2400" dirty="0"/>
              <a:t>ANNAI THERESA ARTS AND SCIENCE COLLEGE </a:t>
            </a:r>
          </a:p>
          <a:p>
            <a:r>
              <a:rPr lang="en-US" sz="2400" dirty="0"/>
              <a:t>           </a:t>
            </a:r>
            <a:endParaRPr lang="en-IN" sz="2400" dirty="0"/>
          </a:p>
        </p:txBody>
      </p:sp>
      <p:sp>
        <p:nvSpPr>
          <p:cNvPr id="1048603" name="TextBox 12"/>
          <p:cNvSpPr txBox="1"/>
          <p:nvPr/>
        </p:nvSpPr>
        <p:spPr>
          <a:xfrm>
            <a:off x="4812323" y="4559425"/>
            <a:ext cx="6858000" cy="369332"/>
          </a:xfrm>
          <a:prstGeom prst="rect">
            <a:avLst/>
          </a:prstGeom>
          <a:noFill/>
        </p:spPr>
        <p:txBody>
          <a:bodyPr wrap="square" rtlCol="0">
            <a:spAutoFit/>
          </a:bodyPr>
          <a:lstStyle/>
          <a:p>
            <a:endParaRPr lang="en-IN"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1048681"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2"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048683"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4"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048685"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2"/>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2"/>
          <p:cNvSpPr txBox="1"/>
          <p:nvPr/>
        </p:nvSpPr>
        <p:spPr>
          <a:xfrm>
            <a:off x="834072" y="1456285"/>
            <a:ext cx="7172325" cy="3825241"/>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1"/>
          <p:cNvSpPr txBox="1"/>
          <p:nvPr/>
        </p:nvSpPr>
        <p:spPr>
          <a:xfrm>
            <a:off x="866775" y="1975545"/>
            <a:ext cx="8486775" cy="344424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7"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9"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3" name="Picture 13"/>
          <p:cNvPicPr>
            <a:picLocks noChangeAspect="1"/>
          </p:cNvPicPr>
          <p:nvPr/>
        </p:nvPicPr>
        <p:blipFill>
          <a:blip r:embed="rId3"/>
          <a:stretch>
            <a:fillRect/>
          </a:stretch>
        </p:blipFill>
        <p:spPr>
          <a:xfrm>
            <a:off x="696521" y="1688040"/>
            <a:ext cx="8162925" cy="4079088"/>
          </a:xfrm>
          <a:prstGeom prst="rect">
            <a:avLst/>
          </a:prstGeom>
        </p:spPr>
      </p:pic>
      <p:sp>
        <p:nvSpPr>
          <p:cNvPr id="1048660"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048661"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048662"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762000" y="1981200"/>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5"/>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kishwarya237@gmail.com</cp:lastModifiedBy>
  <cp:revision>2</cp:revision>
  <dcterms:created xsi:type="dcterms:W3CDTF">2024-03-29T04:07:22Z</dcterms:created>
  <dcterms:modified xsi:type="dcterms:W3CDTF">2024-09-04T13:27:35Z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cf11a69a8752416cb587905c24e4886b</vt:lpwstr>
  </property>
</Properties>
</file>