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2562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4" y="3290233"/>
            <a:ext cx="8610600" cy="1869440"/>
          </a:xfrm>
          <a:prstGeom prst="rect"/>
          <a:noFill/>
        </p:spPr>
        <p:txBody>
          <a:bodyPr rtlCol="0" wrap="square">
            <a:spAutoFit/>
          </a:bodyPr>
          <a:p>
            <a:r>
              <a:rPr b="1" dirty="0" sz="2400" lang="en-US"/>
              <a:t>STUDENT NAME:</a:t>
            </a:r>
            <a:r>
              <a:rPr dirty="0" sz="2400" lang="en-US"/>
              <a:t>  K.ISHWARYA</a:t>
            </a:r>
            <a:r>
              <a:rPr b="1" dirty="0" sz="2400" lang="en-US"/>
              <a:t> </a:t>
            </a:r>
          </a:p>
          <a:p>
            <a:r>
              <a:rPr b="1" dirty="0" sz="2400" lang="en-US"/>
              <a:t>REGISTER NO    :  </a:t>
            </a:r>
            <a:r>
              <a:rPr dirty="0" sz="2400" lang="en-US"/>
              <a:t>312203918</a:t>
            </a:r>
          </a:p>
          <a:p>
            <a:r>
              <a:rPr b="1" dirty="0" sz="2400" lang="en-US"/>
              <a:t>DEPARTMENT    : </a:t>
            </a:r>
            <a:r>
              <a:rPr dirty="0" sz="2400" lang="en-US"/>
              <a:t> COMMERCE </a:t>
            </a:r>
          </a:p>
          <a:p>
            <a:r>
              <a:rPr b="1" dirty="0" sz="2400" lang="en-US"/>
              <a:t>COLLEGE          :  </a:t>
            </a:r>
            <a:r>
              <a:rPr dirty="0" sz="2400" lang="en-US"/>
              <a:t>ANNAI THERESA ARTS AND SCIENCE COLLEGE </a:t>
            </a:r>
          </a:p>
          <a:p>
            <a:r>
              <a:rPr dirty="0" sz="2400" lang="en-US"/>
              <a:t>           </a:t>
            </a:r>
            <a:endParaRPr dirty="0" sz="2400" lang="en-IN"/>
          </a:p>
        </p:txBody>
      </p:sp>
      <p:sp>
        <p:nvSpPr>
          <p:cNvPr id="1048603" name="TextBox 12"/>
          <p:cNvSpPr txBox="1"/>
          <p:nvPr/>
        </p:nvSpPr>
        <p:spPr>
          <a:xfrm>
            <a:off x="4812323" y="4559425"/>
            <a:ext cx="6858000" cy="369332"/>
          </a:xfrm>
          <a:prstGeom prst="rect"/>
          <a:noFill/>
        </p:spPr>
        <p:txBody>
          <a:bodyPr rtlCol="0" wrap="square">
            <a:spAutoFit/>
          </a:bodyPr>
          <a:p>
            <a:endParaRPr dirty="0" lang="en-IN">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1"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2"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3"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4"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5"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834072" y="1456285"/>
            <a:ext cx="7172325" cy="3825241"/>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1"/>
          <p:cNvSpPr txBox="1"/>
          <p:nvPr/>
        </p:nvSpPr>
        <p:spPr>
          <a:xfrm>
            <a:off x="866775" y="1975545"/>
            <a:ext cx="8486775" cy="34442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0"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1"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2"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kishwarya237@gmail.com</cp:lastModifiedBy>
  <dcterms:created xsi:type="dcterms:W3CDTF">2024-03-29T04:07:22Z</dcterms:created>
  <dcterms:modified xsi:type="dcterms:W3CDTF">2024-08-31T11:26:31Z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cf11a69a8752416cb587905c24e4886b</vt:lpwstr>
  </property>
</Properties>
</file>