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a:t>
            </a:r>
            <a:r>
              <a:rPr lang="en-US" sz="2400" dirty="0" err="1"/>
              <a:t>Y.Ishwarya</a:t>
            </a:r>
            <a:r>
              <a:rPr lang="en-US" sz="2400" dirty="0"/>
              <a:t> </a:t>
            </a:r>
          </a:p>
          <a:p>
            <a:r>
              <a:rPr lang="en-US" sz="2400" dirty="0"/>
              <a:t>REGISTER NO : 122204107</a:t>
            </a:r>
          </a:p>
          <a:p>
            <a:r>
              <a:rPr lang="en-US" sz="2400" dirty="0"/>
              <a:t>NM ID (username</a:t>
            </a:r>
            <a:r>
              <a:rPr lang="en-US" sz="2400"/>
              <a:t>): 1659122204107</a:t>
            </a:r>
            <a:endParaRPr lang="en-US" sz="2400" dirty="0"/>
          </a:p>
          <a:p>
            <a:r>
              <a:rPr lang="en-US" sz="2400" dirty="0"/>
              <a:t>DEPARTMENT : B.COM (</a:t>
            </a:r>
            <a:r>
              <a:rPr lang="en-US" sz="2400" dirty="0" err="1"/>
              <a:t>cs</a:t>
            </a:r>
            <a:r>
              <a:rPr lang="en-US" sz="2400" dirty="0"/>
              <a:t>)</a:t>
            </a:r>
          </a:p>
          <a:p>
            <a:r>
              <a:rPr lang="en-US" sz="2400" dirty="0"/>
              <a:t>COLLEGE : SHRI KRISHNASWAMY COLLEGE FOR WOMEN</a:t>
            </a:r>
          </a:p>
        </p:txBody>
      </p:sp>
      <p:sp>
        <p:nvSpPr>
          <p:cNvPr id="8" name="object 9">
            <a:extLst>
              <a:ext uri="{FF2B5EF4-FFF2-40B4-BE49-F238E27FC236}">
                <a16:creationId xmlns:a16="http://schemas.microsoft.com/office/drawing/2014/main" id="{9C6A89A2-50DB-D39F-3D1C-5BBBB4DB490F}"/>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1027</Words>
  <Application>Microsoft Office PowerPoint</Application>
  <PresentationFormat>Widescreen</PresentationFormat>
  <Paragraphs>110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919087684657</cp:lastModifiedBy>
  <cp:revision>19</cp:revision>
  <dcterms:created xsi:type="dcterms:W3CDTF">2024-03-29T15:07:22Z</dcterms:created>
  <dcterms:modified xsi:type="dcterms:W3CDTF">2024-09-06T15:05:44Z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