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59465671/f/cd767ea8-5b10-4819-a975-24f7ce23bf8a/ik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 data (analyzed data).xlsx]Sheet2!PivotTable1</c:name>
    <c:fmtId val="0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Supervisor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6"/>
                <c:pt idx="0">
                  <c:v>EmployeeStatus</c:v>
                </c:pt>
                <c:pt idx="1">
                  <c:v>Active</c:v>
                </c:pt>
                <c:pt idx="2">
                  <c:v>Future Start</c:v>
                </c:pt>
                <c:pt idx="3">
                  <c:v>Leave of Absence</c:v>
                </c:pt>
                <c:pt idx="4">
                  <c:v>Terminated for Cause</c:v>
                </c:pt>
                <c:pt idx="5">
                  <c:v>Voluntarily Terminated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6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K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ISHWARYA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3122128</a:t>
            </a:r>
            <a:r>
              <a:rPr altLang="en-US" dirty="0" sz="2400" lang="en-US"/>
              <a:t>0</a:t>
            </a:r>
            <a:r>
              <a:rPr altLang="en-US" dirty="0" sz="2400" lang="en-US"/>
              <a:t>0</a:t>
            </a:r>
            <a:r>
              <a:rPr altLang="en-US" dirty="0" sz="2400" lang="en-US"/>
              <a:t> </a:t>
            </a:r>
            <a:r>
              <a:rPr altLang="en-US" dirty="0" sz="2400" lang="en-US"/>
              <a:t>[</a:t>
            </a:r>
            <a:r>
              <a:rPr altLang="en-US" dirty="0" sz="2400" lang="en-US"/>
              <a:t>asunm14512022g50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6187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56896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553363" y="1591733"/>
          <a:ext cx="7417737" cy="4254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113631"/>
            <a:ext cx="7340203" cy="36575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749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97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2024-03-28T06:07:00Z</dcterms:created>
  <dcterms:modified xsi:type="dcterms:W3CDTF">2024-08-30T04:27:03Z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65405ac082e54bd1acee6ce1cd8a9480</vt:lpwstr>
  </property>
  <property fmtid="{D5CDD505-2E9C-101B-9397-08002B2CF9AE}" pid="5" name="KSOProductBuildVer">
    <vt:lpwstr>1033-12.2.0.18165</vt:lpwstr>
  </property>
</Properties>
</file>