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NOTH\Desktop\ishu%20nan%20mudhalva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INOTH\Desktop\ishu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[ishu nan mudhalvan.xlsx]Sheet2!PivotTable1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528935413786293"/>
          <c:y val="0.196800406297613"/>
          <c:w val="0.647679241556389"/>
          <c:h val="0.601117318435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'[ishu nan mudhalvan.xlsx]Sheet2'!$D$3:$D$4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26624858"/>
        <c:axId val="191264891"/>
      </c:barChart>
      <c:catAx>
        <c:axId val="62662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1264891"/>
        <c:crosses val="autoZero"/>
        <c:auto val="1"/>
        <c:lblAlgn val="ctr"/>
        <c:lblOffset val="100"/>
        <c:noMultiLvlLbl val="0"/>
      </c:catAx>
      <c:valAx>
        <c:axId val="1912648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662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4408453486075"/>
          <c:y val="0.306500761808024"/>
          <c:w val="0.123740865099743"/>
          <c:h val="0.26752158456069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[ishu nan mudhalvan.xlsx]Sheet2!PivotTable1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325816223493773"/>
          <c:y val="0.355270622943379"/>
          <c:w val="0.60276001346348"/>
          <c:h val="0.505616702598434"/>
        </c:manualLayout>
      </c:layout>
      <c:pie3DChart>
        <c:varyColors val="1"/>
        <c:ser>
          <c:idx val="0"/>
          <c:order val="0"/>
          <c:tx>
            <c:strRef>
              <c:f>'[ishu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'[ishu nan mudhalvan.xlsx]Sheet2'!$D$3:$D$4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'[ishu nan mudhalvan.xlsx]Sheet2'!$A$5:$A$15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'[ishu nan mudhalvan.xlsx]Sheet2'!$E$5:$E$15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9959609559071"/>
          <c:y val="0.329399750368773"/>
          <c:w val="0.0719623022551329"/>
          <c:h val="0.35345512311358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M.ISHWARYA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122203076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 (CORPORATE SECRETARYSHIP)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464310" y="1552575"/>
            <a:ext cx="9137650" cy="357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IN" altLang="en-US"/>
              <a:t>SUMMARIZING </a:t>
            </a:r>
            <a:endParaRPr lang="en-IN" altLang="en-US"/>
          </a:p>
          <a:p>
            <a:pPr indent="0">
              <a:buNone/>
            </a:pPr>
            <a:endParaRPr lang="en-IN" altLang="en-US"/>
          </a:p>
          <a:p>
            <a:pPr indent="0">
              <a:buNone/>
            </a:pPr>
            <a:r>
              <a:rPr lang="en-IN" altLang="en-US"/>
              <a:t>  Pivot table is created to summarise the data.</a:t>
            </a:r>
            <a:endParaRPr lang="en-IN" altLang="en-US"/>
          </a:p>
          <a:p>
            <a:pPr indent="0">
              <a:buNone/>
            </a:pPr>
            <a:endParaRPr lang="en-IN" altLang="en-US"/>
          </a:p>
          <a:p>
            <a:pPr indent="0">
              <a:buNone/>
            </a:pPr>
            <a:r>
              <a:rPr lang="en-IN" altLang="en-US"/>
              <a:t>   </a:t>
            </a:r>
            <a:r>
              <a:rPr lang="en-IN" altLang="en-US" b="1"/>
              <a:t> .  </a:t>
            </a:r>
            <a:r>
              <a:rPr lang="en-IN" altLang="en-US"/>
              <a:t>FILTER - By gender to analysis total employee. </a:t>
            </a:r>
            <a:endParaRPr lang="en-IN" altLang="en-US"/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     .  LEGEND ( SERIES )- it is know the performances level of employees.</a:t>
            </a: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     .  AXIS( CATEGORY)- it is to know the whole business unit.</a:t>
            </a: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     .  VALUES - To know the name of employees. </a:t>
            </a: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VISUALIZATION</a:t>
            </a: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      .   Used the bar graph chart to analyze the employees in various business unit category.</a:t>
            </a:r>
            <a:endParaRPr lang="en-IN" altLang="en-US">
              <a:solidFill>
                <a:schemeClr val="tx1"/>
              </a:solidFill>
              <a:uFillTx/>
            </a:endParaRPr>
          </a:p>
          <a:p>
            <a:pPr indent="0">
              <a:buNone/>
            </a:pPr>
            <a:r>
              <a:rPr lang="en-IN" altLang="en-US">
                <a:solidFill>
                  <a:schemeClr val="tx1"/>
                </a:solidFill>
                <a:uFillTx/>
              </a:rPr>
              <a:t>       .  Used the pie chart to analyze the employees overall percentage in various business unit.</a:t>
            </a:r>
            <a:endParaRPr lang="en-I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447800" y="1076325"/>
          <a:ext cx="6430010" cy="500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Chart 4"/>
          <p:cNvGraphicFramePr/>
          <p:nvPr/>
        </p:nvGraphicFramePr>
        <p:xfrm>
          <a:off x="1676400" y="381000"/>
          <a:ext cx="9432925" cy="559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78915" y="1716405"/>
            <a:ext cx="7560945" cy="318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Therfore the SVG business unit employees performs higher comparing to other units and whereas PL business  unit performs lower comparing to other units.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             Hence the SVG business unit employees works more efficiently and effectively comparing  to other units according to the employee data given.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016000" y="1938020"/>
            <a:ext cx="6526530" cy="406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Problem Description</a:t>
            </a:r>
            <a:r>
              <a:rPr lang="en-IN" altLang="en-US"/>
              <a:t>: The current plastic waste management systems are inefficient in many urban areas. There is a lack of comprehensive recycling  facilities , and public awareness about reducing plastic use is insufficient.As a result, significant amounts of plastic waste end up in landfills and natural environments,  contributing to pollution and affecting wildlife.   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 b="1"/>
              <a:t>Objective</a:t>
            </a:r>
            <a:r>
              <a:rPr lang="en-IN" altLang="en-US"/>
              <a:t>: This project aims to develop and implement a sustainable plastic waste reduction programe for urban areas.The program will include strategies for improving recycling processess, increasing public awareness, and reducing plastic  consumption through community  engagement and policy recommendation.  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656715" y="2239010"/>
            <a:ext cx="4064000" cy="358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143635" y="1990090"/>
            <a:ext cx="4064000" cy="357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Data collection</a:t>
            </a:r>
            <a:r>
              <a:rPr lang="en-IN" altLang="en-US"/>
              <a:t> : Input and organization of empolyee performance data within Excel.</a:t>
            </a:r>
            <a:endParaRPr lang="en-IN" altLang="en-US"/>
          </a:p>
          <a:p>
            <a:r>
              <a:rPr lang="en-IN" altLang="en-US" b="1"/>
              <a:t>Data Analysis</a:t>
            </a:r>
            <a:r>
              <a:rPr lang="en-IN" altLang="en-US"/>
              <a:t> : Application of Excel functions and formulas to analyze performance data.</a:t>
            </a:r>
            <a:endParaRPr lang="en-IN" altLang="en-US"/>
          </a:p>
          <a:p>
            <a:r>
              <a:rPr lang="en-IN" altLang="en-US" b="1"/>
              <a:t>Data Visualization</a:t>
            </a:r>
            <a:r>
              <a:rPr lang="en-IN" altLang="en-US"/>
              <a:t>: Creation of charts and graphs to visualize performance trends and metrics. </a:t>
            </a:r>
            <a:endParaRPr lang="en-IN" altLang="en-US"/>
          </a:p>
          <a:p>
            <a:r>
              <a:rPr lang="en-IN" altLang="en-US" b="1"/>
              <a:t>Repoting</a:t>
            </a:r>
            <a:r>
              <a:rPr lang="en-IN" altLang="en-US"/>
              <a:t>: Development of templates and dashboards for generating performance reports.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121410" y="2453640"/>
            <a:ext cx="5524500" cy="2299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. </a:t>
            </a:r>
            <a:r>
              <a:rPr lang="en-IN" altLang="en-US" b="1"/>
              <a:t> IT COMPANIES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.  </a:t>
            </a:r>
            <a:r>
              <a:rPr lang="en-IN" altLang="en-US" b="1"/>
              <a:t>BANKS </a:t>
            </a:r>
            <a:endParaRPr lang="en-IN" altLang="en-US" b="1"/>
          </a:p>
          <a:p>
            <a:endParaRPr lang="en-IN" altLang="en-US"/>
          </a:p>
          <a:p>
            <a:r>
              <a:rPr lang="en-IN" altLang="en-US"/>
              <a:t>.  </a:t>
            </a:r>
            <a:r>
              <a:rPr lang="en-IN" altLang="en-US" b="1"/>
              <a:t>INDUSTRIES </a:t>
            </a:r>
            <a:endParaRPr lang="en-IN" altLang="en-US" b="1"/>
          </a:p>
          <a:p>
            <a:endParaRPr lang="en-IN" altLang="en-US"/>
          </a:p>
          <a:p>
            <a:r>
              <a:rPr lang="en-IN" altLang="en-US"/>
              <a:t>.  </a:t>
            </a:r>
            <a:r>
              <a:rPr lang="en-IN" altLang="en-US" b="1"/>
              <a:t>MARKETING FIELD </a:t>
            </a:r>
            <a:endParaRPr lang="en-I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81400" y="28194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</a:t>
            </a:r>
            <a:r>
              <a:rPr lang="en-IN" altLang="en-US" b="1"/>
              <a:t>   Filter </a:t>
            </a:r>
            <a:endParaRPr lang="en-IN" altLang="en-US" b="1"/>
          </a:p>
          <a:p>
            <a:r>
              <a:rPr lang="en-IN" altLang="en-US" b="1"/>
              <a:t>.   Formatting </a:t>
            </a:r>
            <a:endParaRPr lang="en-IN" altLang="en-US" b="1"/>
          </a:p>
          <a:p>
            <a:r>
              <a:rPr lang="en-IN" altLang="en-US" b="1"/>
              <a:t>.   Pivot table for summarising </a:t>
            </a:r>
            <a:endParaRPr lang="en-IN" altLang="en-US" b="1"/>
          </a:p>
          <a:p>
            <a:r>
              <a:rPr lang="en-IN" altLang="en-US" b="1"/>
              <a:t>.   Bar graph -data visualizing </a:t>
            </a:r>
            <a:endParaRPr lang="en-IN" altLang="en-US" b="1"/>
          </a:p>
          <a:p>
            <a:r>
              <a:rPr lang="en-IN" altLang="en-US" b="1"/>
              <a:t>.   Pie chart - to figure out overall </a:t>
            </a:r>
            <a:endParaRPr lang="en-IN" altLang="en-US" b="1"/>
          </a:p>
          <a:p>
            <a:r>
              <a:rPr lang="en-IN" altLang="en-US" b="1"/>
              <a:t>     performance percentage </a:t>
            </a:r>
            <a:endParaRPr lang="en-I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1657985" y="1975485"/>
            <a:ext cx="6172835" cy="400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Employee dataset  - downloded from edunet  dashboard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Features - totally 26 features were available in that 4 features were considered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Gender - male, female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Performance level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Business unit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First name 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20390" y="2662555"/>
            <a:ext cx="6233160" cy="1819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TO Identify the performance level,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IFS(J8&gt;=5,"very high",J8&gt;=4,"high",J8&gt;=3,"medium",TRUE,"low")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Presentation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VINOTH</cp:lastModifiedBy>
  <cp:revision>24</cp:revision>
  <dcterms:created xsi:type="dcterms:W3CDTF">2024-03-29T15:07:00Z</dcterms:created>
  <dcterms:modified xsi:type="dcterms:W3CDTF">2024-09-07T05:15:34Z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57EDD5948B3941CCBE05903270F54F11_13</vt:lpwstr>
  </property>
  <property fmtid="{D5CDD505-2E9C-101B-9397-08002B2CF9AE}" pid="5" name="KSOProductBuildVer">
    <vt:lpwstr>1033-12.2.0.17562</vt:lpwstr>
  </property>
</Properties>
</file>