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7" r:id="rId3"/>
    <p:sldId id="259" r:id="rId4"/>
    <p:sldId id="314" r:id="rId5"/>
    <p:sldId id="317" r:id="rId6"/>
    <p:sldId id="312" r:id="rId7"/>
    <p:sldId id="316" r:id="rId8"/>
    <p:sldId id="311" r:id="rId9"/>
    <p:sldId id="308" r:id="rId10"/>
    <p:sldId id="264" r:id="rId11"/>
    <p:sldId id="265" r:id="rId12"/>
    <p:sldId id="268" r:id="rId13"/>
  </p:sldIdLst>
  <p:sldSz cx="9144000" cy="5143500" type="screen16x9"/>
  <p:notesSz cx="6858000" cy="9144000"/>
  <p:embeddedFontLst>
    <p:embeddedFont>
      <p:font typeface="Audiowide" panose="020B0604020202020204" charset="0"/>
      <p:regular r:id="rId15"/>
    </p:embeddedFont>
    <p:embeddedFont>
      <p:font typeface="Karla" pitchFamily="2" charset="0"/>
      <p:regular r:id="rId16"/>
      <p:bold r:id="rId17"/>
      <p:italic r:id="rId18"/>
      <p:boldItalic r:id="rId19"/>
    </p:embeddedFont>
    <p:embeddedFont>
      <p:font typeface="Tenorite"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0B915-1C13-E84C-C24A-927F80DD7282}" v="406" dt="2024-09-04T19:54:51.817"/>
    <p1510:client id="{2770D113-F3FF-4777-AEBB-7559914F523C}" v="44" dt="2024-09-04T19:02:03.270"/>
    <p1510:client id="{4207D81B-377B-8EF1-0D4F-59E45F494386}" v="8" dt="2024-09-04T18:56:47.299"/>
    <p1510:client id="{45353E47-C322-041E-E988-08B51E9C178B}" v="334" dt="2024-09-04T12:28:58.460"/>
    <p1510:client id="{493994D9-6495-D541-2EBE-C59AAF75E39A}" v="1585" dt="2024-09-04T18:15:52.835"/>
    <p1510:client id="{4AD31AB8-84D1-7ADF-1205-E1580ABB74EF}" v="45" dt="2024-09-06T01:43:13.445"/>
    <p1510:client id="{8E0512C7-8C23-2FD5-E5FC-A6BCEDEEA795}" v="740" dt="2024-09-04T14:57:18.280"/>
    <p1510:client id="{EED68FA2-52D3-44BA-B95D-4F818C9CBB0B}" v="13" dt="2024-09-04T19:51:21.270"/>
  </p1510:revLst>
</p1510:revInfo>
</file>

<file path=ppt/tableStyles.xml><?xml version="1.0" encoding="utf-8"?>
<a:tblStyleLst xmlns:a="http://schemas.openxmlformats.org/drawingml/2006/main" def="{EBBB00A8-4027-4BED-B811-C4372E8AC63B}">
  <a:tblStyle styleId="{EBBB00A8-4027-4BED-B811-C4372E8AC6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2E4ABF-4683-4EC2-853A-DC6636C016A8}" type="doc">
      <dgm:prSet loTypeId="urn:microsoft.com/office/officeart/2005/8/layout/process2" loCatId="process" qsTypeId="urn:microsoft.com/office/officeart/2005/8/quickstyle/3d5" qsCatId="3D" csTypeId="urn:microsoft.com/office/officeart/2005/8/colors/accent1_2" csCatId="accent1" phldr="1"/>
      <dgm:spPr/>
    </dgm:pt>
    <dgm:pt modelId="{7CCA155A-28D4-4538-AE8B-DABC859FE032}">
      <dgm:prSet phldrT="[Text]" phldr="0"/>
      <dgm:spPr/>
      <dgm:t>
        <a:bodyPr/>
        <a:lstStyle/>
        <a:p>
          <a:r>
            <a:rPr lang="en-US">
              <a:latin typeface="Arial"/>
            </a:rPr>
            <a:t>Application</a:t>
          </a:r>
          <a:endParaRPr lang="en-US"/>
        </a:p>
      </dgm:t>
    </dgm:pt>
    <dgm:pt modelId="{3E5D58C5-2AC5-4796-BB3A-381743C0D3F5}" type="parTrans" cxnId="{09AB0F8C-7E1A-4619-A839-925808364944}">
      <dgm:prSet/>
      <dgm:spPr/>
    </dgm:pt>
    <dgm:pt modelId="{19294E11-508A-41F3-AC97-F42AC5FD9504}" type="sibTrans" cxnId="{09AB0F8C-7E1A-4619-A839-925808364944}">
      <dgm:prSet/>
      <dgm:spPr/>
      <dgm:t>
        <a:bodyPr/>
        <a:lstStyle/>
        <a:p>
          <a:endParaRPr lang="en-US"/>
        </a:p>
      </dgm:t>
    </dgm:pt>
    <dgm:pt modelId="{708DD90A-60D0-4803-8AE5-0A3376D2ADE4}">
      <dgm:prSet phldrT="[Text]" phldr="0"/>
      <dgm:spPr/>
      <dgm:t>
        <a:bodyPr/>
        <a:lstStyle/>
        <a:p>
          <a:r>
            <a:rPr lang="en-US">
              <a:latin typeface="Arial"/>
            </a:rPr>
            <a:t>Presentation</a:t>
          </a:r>
          <a:endParaRPr lang="en-US"/>
        </a:p>
      </dgm:t>
    </dgm:pt>
    <dgm:pt modelId="{FE3BD46D-D9DE-4331-84E8-33758779E689}" type="parTrans" cxnId="{1658DAE4-F975-421A-9FF5-0F19B5A54C29}">
      <dgm:prSet/>
      <dgm:spPr/>
    </dgm:pt>
    <dgm:pt modelId="{68A04AD5-7573-41A4-A224-429F1F1824AC}" type="sibTrans" cxnId="{1658DAE4-F975-421A-9FF5-0F19B5A54C29}">
      <dgm:prSet/>
      <dgm:spPr/>
      <dgm:t>
        <a:bodyPr/>
        <a:lstStyle/>
        <a:p>
          <a:endParaRPr lang="en-US"/>
        </a:p>
      </dgm:t>
    </dgm:pt>
    <dgm:pt modelId="{51F9D409-A566-4BB4-8E39-E6AB7477C1DC}">
      <dgm:prSet phldrT="[Text]" phldr="0"/>
      <dgm:spPr/>
      <dgm:t>
        <a:bodyPr/>
        <a:lstStyle/>
        <a:p>
          <a:r>
            <a:rPr lang="en-US">
              <a:latin typeface="Arial"/>
            </a:rPr>
            <a:t>Session</a:t>
          </a:r>
          <a:endParaRPr lang="en-US"/>
        </a:p>
      </dgm:t>
    </dgm:pt>
    <dgm:pt modelId="{C5055B8C-C4CA-4279-9944-A87333DB69A4}" type="parTrans" cxnId="{F1171620-F343-48BF-8358-1E5D08C6E740}">
      <dgm:prSet/>
      <dgm:spPr/>
    </dgm:pt>
    <dgm:pt modelId="{6F5B15EB-453D-4F10-AE0D-C83993387A4C}" type="sibTrans" cxnId="{F1171620-F343-48BF-8358-1E5D08C6E740}">
      <dgm:prSet/>
      <dgm:spPr/>
      <dgm:t>
        <a:bodyPr/>
        <a:lstStyle/>
        <a:p>
          <a:endParaRPr lang="en-US"/>
        </a:p>
      </dgm:t>
    </dgm:pt>
    <dgm:pt modelId="{75C094AF-9C45-4AC8-8A13-8113BB817EA3}">
      <dgm:prSet phldr="0"/>
      <dgm:spPr/>
      <dgm:t>
        <a:bodyPr/>
        <a:lstStyle/>
        <a:p>
          <a:pPr rtl="0"/>
          <a:r>
            <a:rPr lang="en-US">
              <a:latin typeface="Arial"/>
            </a:rPr>
            <a:t>Network </a:t>
          </a:r>
        </a:p>
      </dgm:t>
    </dgm:pt>
    <dgm:pt modelId="{D2FD9184-6694-4FB8-B6C4-769ED377BB85}" type="parTrans" cxnId="{AE2FA252-84DC-46C8-BB33-8A3BDF73EC2A}">
      <dgm:prSet/>
      <dgm:spPr/>
    </dgm:pt>
    <dgm:pt modelId="{8BB2FE27-98C4-4ECE-9E2D-01F08D2EA720}" type="sibTrans" cxnId="{AE2FA252-84DC-46C8-BB33-8A3BDF73EC2A}">
      <dgm:prSet/>
      <dgm:spPr/>
      <dgm:t>
        <a:bodyPr/>
        <a:lstStyle/>
        <a:p>
          <a:endParaRPr lang="en-US"/>
        </a:p>
      </dgm:t>
    </dgm:pt>
    <dgm:pt modelId="{F6E67FF9-DFAC-4BF6-8FB6-0DBBC2AA8985}">
      <dgm:prSet phldr="0"/>
      <dgm:spPr/>
      <dgm:t>
        <a:bodyPr/>
        <a:lstStyle/>
        <a:p>
          <a:pPr rtl="0"/>
          <a:r>
            <a:rPr lang="en-US">
              <a:latin typeface="Arial"/>
            </a:rPr>
            <a:t>Data Link </a:t>
          </a:r>
        </a:p>
      </dgm:t>
    </dgm:pt>
    <dgm:pt modelId="{9562A6F8-386F-480A-9439-211A1058D820}" type="parTrans" cxnId="{5A7310D8-016A-47A4-AC6D-7F786AE9EFF5}">
      <dgm:prSet/>
      <dgm:spPr/>
    </dgm:pt>
    <dgm:pt modelId="{79BC5AE0-78E3-420B-9686-A386B1527541}" type="sibTrans" cxnId="{5A7310D8-016A-47A4-AC6D-7F786AE9EFF5}">
      <dgm:prSet/>
      <dgm:spPr/>
      <dgm:t>
        <a:bodyPr/>
        <a:lstStyle/>
        <a:p>
          <a:endParaRPr lang="en-US"/>
        </a:p>
      </dgm:t>
    </dgm:pt>
    <dgm:pt modelId="{030EDF74-E6F3-4F7E-86C8-BAC7BC23307E}">
      <dgm:prSet phldr="0"/>
      <dgm:spPr/>
      <dgm:t>
        <a:bodyPr/>
        <a:lstStyle/>
        <a:p>
          <a:r>
            <a:rPr lang="en-US">
              <a:latin typeface="Arial"/>
            </a:rPr>
            <a:t>Physical</a:t>
          </a:r>
        </a:p>
      </dgm:t>
    </dgm:pt>
    <dgm:pt modelId="{40F61635-BF9E-4B52-890F-B5E009215FE4}" type="parTrans" cxnId="{C768E44C-92A2-45D5-8E91-225C402E9393}">
      <dgm:prSet/>
      <dgm:spPr/>
    </dgm:pt>
    <dgm:pt modelId="{BED21F22-8ECF-4604-9ED8-EC502A4F9156}" type="sibTrans" cxnId="{C768E44C-92A2-45D5-8E91-225C402E9393}">
      <dgm:prSet/>
      <dgm:spPr/>
    </dgm:pt>
    <dgm:pt modelId="{4DAE50EF-B024-4F5F-858A-59C3CE199F7E}">
      <dgm:prSet phldr="0"/>
      <dgm:spPr/>
      <dgm:t>
        <a:bodyPr/>
        <a:lstStyle/>
        <a:p>
          <a:r>
            <a:rPr lang="en-US">
              <a:latin typeface="Arial"/>
            </a:rPr>
            <a:t>Transport</a:t>
          </a:r>
        </a:p>
      </dgm:t>
    </dgm:pt>
    <dgm:pt modelId="{FB9F6D91-3951-46A2-8374-5DA43482EEC7}" type="parTrans" cxnId="{C421B8AA-EA79-47F9-A5CD-C7457323E5BF}">
      <dgm:prSet/>
      <dgm:spPr/>
    </dgm:pt>
    <dgm:pt modelId="{8E19792D-6817-482A-B8C0-42E742B33E72}" type="sibTrans" cxnId="{C421B8AA-EA79-47F9-A5CD-C7457323E5BF}">
      <dgm:prSet/>
      <dgm:spPr/>
      <dgm:t>
        <a:bodyPr/>
        <a:lstStyle/>
        <a:p>
          <a:endParaRPr lang="en-US"/>
        </a:p>
      </dgm:t>
    </dgm:pt>
    <dgm:pt modelId="{F6E50B5C-5D33-4C74-A573-B6C5C6B66EB9}" type="pres">
      <dgm:prSet presAssocID="{CE2E4ABF-4683-4EC2-853A-DC6636C016A8}" presName="linearFlow" presStyleCnt="0">
        <dgm:presLayoutVars>
          <dgm:resizeHandles val="exact"/>
        </dgm:presLayoutVars>
      </dgm:prSet>
      <dgm:spPr/>
    </dgm:pt>
    <dgm:pt modelId="{5258421D-37EF-432E-947C-5BB6EBBE27DA}" type="pres">
      <dgm:prSet presAssocID="{7CCA155A-28D4-4538-AE8B-DABC859FE032}" presName="node" presStyleLbl="node1" presStyleIdx="0" presStyleCnt="7">
        <dgm:presLayoutVars>
          <dgm:bulletEnabled val="1"/>
        </dgm:presLayoutVars>
      </dgm:prSet>
      <dgm:spPr/>
    </dgm:pt>
    <dgm:pt modelId="{CAF7345A-9ECB-46E3-AF81-72611476A144}" type="pres">
      <dgm:prSet presAssocID="{19294E11-508A-41F3-AC97-F42AC5FD9504}" presName="sibTrans" presStyleLbl="sibTrans2D1" presStyleIdx="0" presStyleCnt="6"/>
      <dgm:spPr/>
    </dgm:pt>
    <dgm:pt modelId="{9F0FEF18-B1AD-4C31-A2A3-0AECE963A16F}" type="pres">
      <dgm:prSet presAssocID="{19294E11-508A-41F3-AC97-F42AC5FD9504}" presName="connectorText" presStyleLbl="sibTrans2D1" presStyleIdx="0" presStyleCnt="6"/>
      <dgm:spPr/>
    </dgm:pt>
    <dgm:pt modelId="{12C5CEBD-D6E4-40A7-A437-75060B833971}" type="pres">
      <dgm:prSet presAssocID="{708DD90A-60D0-4803-8AE5-0A3376D2ADE4}" presName="node" presStyleLbl="node1" presStyleIdx="1" presStyleCnt="7">
        <dgm:presLayoutVars>
          <dgm:bulletEnabled val="1"/>
        </dgm:presLayoutVars>
      </dgm:prSet>
      <dgm:spPr/>
    </dgm:pt>
    <dgm:pt modelId="{FCB0B08A-55F4-4D9D-B30B-520D000B0345}" type="pres">
      <dgm:prSet presAssocID="{68A04AD5-7573-41A4-A224-429F1F1824AC}" presName="sibTrans" presStyleLbl="sibTrans2D1" presStyleIdx="1" presStyleCnt="6"/>
      <dgm:spPr/>
    </dgm:pt>
    <dgm:pt modelId="{C54E3084-F002-42DF-8401-317A18E2A598}" type="pres">
      <dgm:prSet presAssocID="{68A04AD5-7573-41A4-A224-429F1F1824AC}" presName="connectorText" presStyleLbl="sibTrans2D1" presStyleIdx="1" presStyleCnt="6"/>
      <dgm:spPr/>
    </dgm:pt>
    <dgm:pt modelId="{EB56939A-A741-4F46-88AD-B21E3A0298C9}" type="pres">
      <dgm:prSet presAssocID="{51F9D409-A566-4BB4-8E39-E6AB7477C1DC}" presName="node" presStyleLbl="node1" presStyleIdx="2" presStyleCnt="7">
        <dgm:presLayoutVars>
          <dgm:bulletEnabled val="1"/>
        </dgm:presLayoutVars>
      </dgm:prSet>
      <dgm:spPr/>
    </dgm:pt>
    <dgm:pt modelId="{D2ACFD17-3C35-4733-9631-02796E09CFDE}" type="pres">
      <dgm:prSet presAssocID="{6F5B15EB-453D-4F10-AE0D-C83993387A4C}" presName="sibTrans" presStyleLbl="sibTrans2D1" presStyleIdx="2" presStyleCnt="6"/>
      <dgm:spPr/>
    </dgm:pt>
    <dgm:pt modelId="{6FFFD400-D4EB-4CC4-8499-83BA5C2ABFF7}" type="pres">
      <dgm:prSet presAssocID="{6F5B15EB-453D-4F10-AE0D-C83993387A4C}" presName="connectorText" presStyleLbl="sibTrans2D1" presStyleIdx="2" presStyleCnt="6"/>
      <dgm:spPr/>
    </dgm:pt>
    <dgm:pt modelId="{7D1AC21C-1B5E-4D90-96ED-58DCA2E87BB0}" type="pres">
      <dgm:prSet presAssocID="{4DAE50EF-B024-4F5F-858A-59C3CE199F7E}" presName="node" presStyleLbl="node1" presStyleIdx="3" presStyleCnt="7">
        <dgm:presLayoutVars>
          <dgm:bulletEnabled val="1"/>
        </dgm:presLayoutVars>
      </dgm:prSet>
      <dgm:spPr/>
    </dgm:pt>
    <dgm:pt modelId="{3AEBF9C5-2F60-41C1-AEC0-06A94408C60E}" type="pres">
      <dgm:prSet presAssocID="{8E19792D-6817-482A-B8C0-42E742B33E72}" presName="sibTrans" presStyleLbl="sibTrans2D1" presStyleIdx="3" presStyleCnt="6"/>
      <dgm:spPr/>
    </dgm:pt>
    <dgm:pt modelId="{32D59097-60E7-4E2C-8DB0-D729DD7B084C}" type="pres">
      <dgm:prSet presAssocID="{8E19792D-6817-482A-B8C0-42E742B33E72}" presName="connectorText" presStyleLbl="sibTrans2D1" presStyleIdx="3" presStyleCnt="6"/>
      <dgm:spPr/>
    </dgm:pt>
    <dgm:pt modelId="{CCA77059-CF7F-47B4-BD63-200FBEDD4115}" type="pres">
      <dgm:prSet presAssocID="{75C094AF-9C45-4AC8-8A13-8113BB817EA3}" presName="node" presStyleLbl="node1" presStyleIdx="4" presStyleCnt="7">
        <dgm:presLayoutVars>
          <dgm:bulletEnabled val="1"/>
        </dgm:presLayoutVars>
      </dgm:prSet>
      <dgm:spPr/>
    </dgm:pt>
    <dgm:pt modelId="{5E860DBE-2CC9-4227-B14E-93582AB1ADC3}" type="pres">
      <dgm:prSet presAssocID="{8BB2FE27-98C4-4ECE-9E2D-01F08D2EA720}" presName="sibTrans" presStyleLbl="sibTrans2D1" presStyleIdx="4" presStyleCnt="6"/>
      <dgm:spPr/>
    </dgm:pt>
    <dgm:pt modelId="{BADDA353-8177-451B-B1BB-821B8FE03644}" type="pres">
      <dgm:prSet presAssocID="{8BB2FE27-98C4-4ECE-9E2D-01F08D2EA720}" presName="connectorText" presStyleLbl="sibTrans2D1" presStyleIdx="4" presStyleCnt="6"/>
      <dgm:spPr/>
    </dgm:pt>
    <dgm:pt modelId="{DD7980B1-3638-49C3-AC15-FD53F1FFECE2}" type="pres">
      <dgm:prSet presAssocID="{F6E67FF9-DFAC-4BF6-8FB6-0DBBC2AA8985}" presName="node" presStyleLbl="node1" presStyleIdx="5" presStyleCnt="7">
        <dgm:presLayoutVars>
          <dgm:bulletEnabled val="1"/>
        </dgm:presLayoutVars>
      </dgm:prSet>
      <dgm:spPr/>
    </dgm:pt>
    <dgm:pt modelId="{C6CC4400-DA83-4E17-8808-96782C62995F}" type="pres">
      <dgm:prSet presAssocID="{79BC5AE0-78E3-420B-9686-A386B1527541}" presName="sibTrans" presStyleLbl="sibTrans2D1" presStyleIdx="5" presStyleCnt="6"/>
      <dgm:spPr/>
    </dgm:pt>
    <dgm:pt modelId="{2512C9DD-F4C5-4718-9DDB-00173C174E7C}" type="pres">
      <dgm:prSet presAssocID="{79BC5AE0-78E3-420B-9686-A386B1527541}" presName="connectorText" presStyleLbl="sibTrans2D1" presStyleIdx="5" presStyleCnt="6"/>
      <dgm:spPr/>
    </dgm:pt>
    <dgm:pt modelId="{E1C6A0DE-4F92-4CFC-9FFF-6F389E2E922D}" type="pres">
      <dgm:prSet presAssocID="{030EDF74-E6F3-4F7E-86C8-BAC7BC23307E}" presName="node" presStyleLbl="node1" presStyleIdx="6" presStyleCnt="7">
        <dgm:presLayoutVars>
          <dgm:bulletEnabled val="1"/>
        </dgm:presLayoutVars>
      </dgm:prSet>
      <dgm:spPr/>
    </dgm:pt>
  </dgm:ptLst>
  <dgm:cxnLst>
    <dgm:cxn modelId="{11BD8800-0E46-4392-BB3F-F29660D0E53E}" type="presOf" srcId="{19294E11-508A-41F3-AC97-F42AC5FD9504}" destId="{CAF7345A-9ECB-46E3-AF81-72611476A144}" srcOrd="0" destOrd="0" presId="urn:microsoft.com/office/officeart/2005/8/layout/process2"/>
    <dgm:cxn modelId="{24574216-EF7F-40B6-A1F5-5E340CDF9322}" type="presOf" srcId="{75C094AF-9C45-4AC8-8A13-8113BB817EA3}" destId="{CCA77059-CF7F-47B4-BD63-200FBEDD4115}" srcOrd="0" destOrd="0" presId="urn:microsoft.com/office/officeart/2005/8/layout/process2"/>
    <dgm:cxn modelId="{F1171620-F343-48BF-8358-1E5D08C6E740}" srcId="{CE2E4ABF-4683-4EC2-853A-DC6636C016A8}" destId="{51F9D409-A566-4BB4-8E39-E6AB7477C1DC}" srcOrd="2" destOrd="0" parTransId="{C5055B8C-C4CA-4279-9944-A87333DB69A4}" sibTransId="{6F5B15EB-453D-4F10-AE0D-C83993387A4C}"/>
    <dgm:cxn modelId="{D9692C41-3D68-47B0-836C-C285B4E9D319}" type="presOf" srcId="{79BC5AE0-78E3-420B-9686-A386B1527541}" destId="{C6CC4400-DA83-4E17-8808-96782C62995F}" srcOrd="0" destOrd="0" presId="urn:microsoft.com/office/officeart/2005/8/layout/process2"/>
    <dgm:cxn modelId="{C768E44C-92A2-45D5-8E91-225C402E9393}" srcId="{CE2E4ABF-4683-4EC2-853A-DC6636C016A8}" destId="{030EDF74-E6F3-4F7E-86C8-BAC7BC23307E}" srcOrd="6" destOrd="0" parTransId="{40F61635-BF9E-4B52-890F-B5E009215FE4}" sibTransId="{BED21F22-8ECF-4604-9ED8-EC502A4F9156}"/>
    <dgm:cxn modelId="{9077E74E-596A-4970-B017-1CB8BA8174FB}" type="presOf" srcId="{68A04AD5-7573-41A4-A224-429F1F1824AC}" destId="{C54E3084-F002-42DF-8401-317A18E2A598}" srcOrd="1" destOrd="0" presId="urn:microsoft.com/office/officeart/2005/8/layout/process2"/>
    <dgm:cxn modelId="{EF93A671-D89A-47D0-BD90-D49510403B0E}" type="presOf" srcId="{8E19792D-6817-482A-B8C0-42E742B33E72}" destId="{32D59097-60E7-4E2C-8DB0-D729DD7B084C}" srcOrd="1" destOrd="0" presId="urn:microsoft.com/office/officeart/2005/8/layout/process2"/>
    <dgm:cxn modelId="{AE2FA252-84DC-46C8-BB33-8A3BDF73EC2A}" srcId="{CE2E4ABF-4683-4EC2-853A-DC6636C016A8}" destId="{75C094AF-9C45-4AC8-8A13-8113BB817EA3}" srcOrd="4" destOrd="0" parTransId="{D2FD9184-6694-4FB8-B6C4-769ED377BB85}" sibTransId="{8BB2FE27-98C4-4ECE-9E2D-01F08D2EA720}"/>
    <dgm:cxn modelId="{6528F879-8C02-4D9A-B198-A8A73A8EFB81}" type="presOf" srcId="{7CCA155A-28D4-4538-AE8B-DABC859FE032}" destId="{5258421D-37EF-432E-947C-5BB6EBBE27DA}" srcOrd="0" destOrd="0" presId="urn:microsoft.com/office/officeart/2005/8/layout/process2"/>
    <dgm:cxn modelId="{B1924486-624E-4D58-9D46-A4D2F9B0B652}" type="presOf" srcId="{51F9D409-A566-4BB4-8E39-E6AB7477C1DC}" destId="{EB56939A-A741-4F46-88AD-B21E3A0298C9}" srcOrd="0" destOrd="0" presId="urn:microsoft.com/office/officeart/2005/8/layout/process2"/>
    <dgm:cxn modelId="{A806CC87-A187-4803-813C-956D3A3AED4E}" type="presOf" srcId="{8BB2FE27-98C4-4ECE-9E2D-01F08D2EA720}" destId="{5E860DBE-2CC9-4227-B14E-93582AB1ADC3}" srcOrd="0" destOrd="0" presId="urn:microsoft.com/office/officeart/2005/8/layout/process2"/>
    <dgm:cxn modelId="{09AB0F8C-7E1A-4619-A839-925808364944}" srcId="{CE2E4ABF-4683-4EC2-853A-DC6636C016A8}" destId="{7CCA155A-28D4-4538-AE8B-DABC859FE032}" srcOrd="0" destOrd="0" parTransId="{3E5D58C5-2AC5-4796-BB3A-381743C0D3F5}" sibTransId="{19294E11-508A-41F3-AC97-F42AC5FD9504}"/>
    <dgm:cxn modelId="{9E469691-2268-466B-80A6-E0BEDE598A5F}" type="presOf" srcId="{CE2E4ABF-4683-4EC2-853A-DC6636C016A8}" destId="{F6E50B5C-5D33-4C74-A573-B6C5C6B66EB9}" srcOrd="0" destOrd="0" presId="urn:microsoft.com/office/officeart/2005/8/layout/process2"/>
    <dgm:cxn modelId="{10E138A9-4C4E-4A60-93E2-C1FD6F2F400E}" type="presOf" srcId="{8E19792D-6817-482A-B8C0-42E742B33E72}" destId="{3AEBF9C5-2F60-41C1-AEC0-06A94408C60E}" srcOrd="0" destOrd="0" presId="urn:microsoft.com/office/officeart/2005/8/layout/process2"/>
    <dgm:cxn modelId="{3397BCA9-F50D-4622-9464-B0C4BBA1DCF8}" type="presOf" srcId="{6F5B15EB-453D-4F10-AE0D-C83993387A4C}" destId="{D2ACFD17-3C35-4733-9631-02796E09CFDE}" srcOrd="0" destOrd="0" presId="urn:microsoft.com/office/officeart/2005/8/layout/process2"/>
    <dgm:cxn modelId="{C421B8AA-EA79-47F9-A5CD-C7457323E5BF}" srcId="{CE2E4ABF-4683-4EC2-853A-DC6636C016A8}" destId="{4DAE50EF-B024-4F5F-858A-59C3CE199F7E}" srcOrd="3" destOrd="0" parTransId="{FB9F6D91-3951-46A2-8374-5DA43482EEC7}" sibTransId="{8E19792D-6817-482A-B8C0-42E742B33E72}"/>
    <dgm:cxn modelId="{311BB9AB-F431-49D2-BE57-5695B1D6D8E2}" type="presOf" srcId="{79BC5AE0-78E3-420B-9686-A386B1527541}" destId="{2512C9DD-F4C5-4718-9DDB-00173C174E7C}" srcOrd="1" destOrd="0" presId="urn:microsoft.com/office/officeart/2005/8/layout/process2"/>
    <dgm:cxn modelId="{223052B1-6CD8-4173-80A6-7A4DE7E99931}" type="presOf" srcId="{708DD90A-60D0-4803-8AE5-0A3376D2ADE4}" destId="{12C5CEBD-D6E4-40A7-A437-75060B833971}" srcOrd="0" destOrd="0" presId="urn:microsoft.com/office/officeart/2005/8/layout/process2"/>
    <dgm:cxn modelId="{AA57F8D3-8286-445C-ABB4-1C0F2073BF80}" type="presOf" srcId="{6F5B15EB-453D-4F10-AE0D-C83993387A4C}" destId="{6FFFD400-D4EB-4CC4-8499-83BA5C2ABFF7}" srcOrd="1" destOrd="0" presId="urn:microsoft.com/office/officeart/2005/8/layout/process2"/>
    <dgm:cxn modelId="{5A7310D8-016A-47A4-AC6D-7F786AE9EFF5}" srcId="{CE2E4ABF-4683-4EC2-853A-DC6636C016A8}" destId="{F6E67FF9-DFAC-4BF6-8FB6-0DBBC2AA8985}" srcOrd="5" destOrd="0" parTransId="{9562A6F8-386F-480A-9439-211A1058D820}" sibTransId="{79BC5AE0-78E3-420B-9686-A386B1527541}"/>
    <dgm:cxn modelId="{C206B7D8-84E7-47A6-AB6B-FEF78D814F9A}" type="presOf" srcId="{F6E67FF9-DFAC-4BF6-8FB6-0DBBC2AA8985}" destId="{DD7980B1-3638-49C3-AC15-FD53F1FFECE2}" srcOrd="0" destOrd="0" presId="urn:microsoft.com/office/officeart/2005/8/layout/process2"/>
    <dgm:cxn modelId="{8F0FFBD9-472C-47D7-8E73-F1BCA67E672C}" type="presOf" srcId="{8BB2FE27-98C4-4ECE-9E2D-01F08D2EA720}" destId="{BADDA353-8177-451B-B1BB-821B8FE03644}" srcOrd="1" destOrd="0" presId="urn:microsoft.com/office/officeart/2005/8/layout/process2"/>
    <dgm:cxn modelId="{EF322BE4-3DF6-4AD7-ABCB-61ADCA17D283}" type="presOf" srcId="{4DAE50EF-B024-4F5F-858A-59C3CE199F7E}" destId="{7D1AC21C-1B5E-4D90-96ED-58DCA2E87BB0}" srcOrd="0" destOrd="0" presId="urn:microsoft.com/office/officeart/2005/8/layout/process2"/>
    <dgm:cxn modelId="{1658DAE4-F975-421A-9FF5-0F19B5A54C29}" srcId="{CE2E4ABF-4683-4EC2-853A-DC6636C016A8}" destId="{708DD90A-60D0-4803-8AE5-0A3376D2ADE4}" srcOrd="1" destOrd="0" parTransId="{FE3BD46D-D9DE-4331-84E8-33758779E689}" sibTransId="{68A04AD5-7573-41A4-A224-429F1F1824AC}"/>
    <dgm:cxn modelId="{306548F6-EF3E-47AD-A2DD-3B60EF8C9EFD}" type="presOf" srcId="{68A04AD5-7573-41A4-A224-429F1F1824AC}" destId="{FCB0B08A-55F4-4D9D-B30B-520D000B0345}" srcOrd="0" destOrd="0" presId="urn:microsoft.com/office/officeart/2005/8/layout/process2"/>
    <dgm:cxn modelId="{71E516FD-E74B-4A86-9016-43A4FEB50AD4}" type="presOf" srcId="{19294E11-508A-41F3-AC97-F42AC5FD9504}" destId="{9F0FEF18-B1AD-4C31-A2A3-0AECE963A16F}" srcOrd="1" destOrd="0" presId="urn:microsoft.com/office/officeart/2005/8/layout/process2"/>
    <dgm:cxn modelId="{745B30FF-2B52-4401-A06C-B3EFEA904DB1}" type="presOf" srcId="{030EDF74-E6F3-4F7E-86C8-BAC7BC23307E}" destId="{E1C6A0DE-4F92-4CFC-9FFF-6F389E2E922D}" srcOrd="0" destOrd="0" presId="urn:microsoft.com/office/officeart/2005/8/layout/process2"/>
    <dgm:cxn modelId="{27255EEB-D178-446E-A74E-DD29C375B492}" type="presParOf" srcId="{F6E50B5C-5D33-4C74-A573-B6C5C6B66EB9}" destId="{5258421D-37EF-432E-947C-5BB6EBBE27DA}" srcOrd="0" destOrd="0" presId="urn:microsoft.com/office/officeart/2005/8/layout/process2"/>
    <dgm:cxn modelId="{B67F4D62-A156-4589-90E2-CF1FCFB254F8}" type="presParOf" srcId="{F6E50B5C-5D33-4C74-A573-B6C5C6B66EB9}" destId="{CAF7345A-9ECB-46E3-AF81-72611476A144}" srcOrd="1" destOrd="0" presId="urn:microsoft.com/office/officeart/2005/8/layout/process2"/>
    <dgm:cxn modelId="{1BAC9DD0-C7DB-4EA1-86FC-81413DD76FFA}" type="presParOf" srcId="{CAF7345A-9ECB-46E3-AF81-72611476A144}" destId="{9F0FEF18-B1AD-4C31-A2A3-0AECE963A16F}" srcOrd="0" destOrd="0" presId="urn:microsoft.com/office/officeart/2005/8/layout/process2"/>
    <dgm:cxn modelId="{058B3AB7-6764-4DA5-A014-F29D948D457F}" type="presParOf" srcId="{F6E50B5C-5D33-4C74-A573-B6C5C6B66EB9}" destId="{12C5CEBD-D6E4-40A7-A437-75060B833971}" srcOrd="2" destOrd="0" presId="urn:microsoft.com/office/officeart/2005/8/layout/process2"/>
    <dgm:cxn modelId="{194BC6F0-A444-4165-9161-81FACE9C2790}" type="presParOf" srcId="{F6E50B5C-5D33-4C74-A573-B6C5C6B66EB9}" destId="{FCB0B08A-55F4-4D9D-B30B-520D000B0345}" srcOrd="3" destOrd="0" presId="urn:microsoft.com/office/officeart/2005/8/layout/process2"/>
    <dgm:cxn modelId="{77B3467C-5A59-45EC-8CFF-D44EBFEF46C8}" type="presParOf" srcId="{FCB0B08A-55F4-4D9D-B30B-520D000B0345}" destId="{C54E3084-F002-42DF-8401-317A18E2A598}" srcOrd="0" destOrd="0" presId="urn:microsoft.com/office/officeart/2005/8/layout/process2"/>
    <dgm:cxn modelId="{DA317FA1-C2BA-4934-8443-00701EA48DF0}" type="presParOf" srcId="{F6E50B5C-5D33-4C74-A573-B6C5C6B66EB9}" destId="{EB56939A-A741-4F46-88AD-B21E3A0298C9}" srcOrd="4" destOrd="0" presId="urn:microsoft.com/office/officeart/2005/8/layout/process2"/>
    <dgm:cxn modelId="{4D7609F6-6559-4D0A-A47E-9FE28DF26DE3}" type="presParOf" srcId="{F6E50B5C-5D33-4C74-A573-B6C5C6B66EB9}" destId="{D2ACFD17-3C35-4733-9631-02796E09CFDE}" srcOrd="5" destOrd="0" presId="urn:microsoft.com/office/officeart/2005/8/layout/process2"/>
    <dgm:cxn modelId="{5D8E7FE8-A95A-46CE-B113-69AFCB2D4BAA}" type="presParOf" srcId="{D2ACFD17-3C35-4733-9631-02796E09CFDE}" destId="{6FFFD400-D4EB-4CC4-8499-83BA5C2ABFF7}" srcOrd="0" destOrd="0" presId="urn:microsoft.com/office/officeart/2005/8/layout/process2"/>
    <dgm:cxn modelId="{607D33CC-566F-4E1B-98B9-99A090CCD65A}" type="presParOf" srcId="{F6E50B5C-5D33-4C74-A573-B6C5C6B66EB9}" destId="{7D1AC21C-1B5E-4D90-96ED-58DCA2E87BB0}" srcOrd="6" destOrd="0" presId="urn:microsoft.com/office/officeart/2005/8/layout/process2"/>
    <dgm:cxn modelId="{E0163419-4DA8-44A6-B1D2-43A34C0B8118}" type="presParOf" srcId="{F6E50B5C-5D33-4C74-A573-B6C5C6B66EB9}" destId="{3AEBF9C5-2F60-41C1-AEC0-06A94408C60E}" srcOrd="7" destOrd="0" presId="urn:microsoft.com/office/officeart/2005/8/layout/process2"/>
    <dgm:cxn modelId="{95EFE861-CF69-464E-A0E8-9CC8D069017A}" type="presParOf" srcId="{3AEBF9C5-2F60-41C1-AEC0-06A94408C60E}" destId="{32D59097-60E7-4E2C-8DB0-D729DD7B084C}" srcOrd="0" destOrd="0" presId="urn:microsoft.com/office/officeart/2005/8/layout/process2"/>
    <dgm:cxn modelId="{561BC2AB-22AB-4AC0-86C8-E2FCCB8AD563}" type="presParOf" srcId="{F6E50B5C-5D33-4C74-A573-B6C5C6B66EB9}" destId="{CCA77059-CF7F-47B4-BD63-200FBEDD4115}" srcOrd="8" destOrd="0" presId="urn:microsoft.com/office/officeart/2005/8/layout/process2"/>
    <dgm:cxn modelId="{DCD82660-EE7F-437B-861A-3A89BA089602}" type="presParOf" srcId="{F6E50B5C-5D33-4C74-A573-B6C5C6B66EB9}" destId="{5E860DBE-2CC9-4227-B14E-93582AB1ADC3}" srcOrd="9" destOrd="0" presId="urn:microsoft.com/office/officeart/2005/8/layout/process2"/>
    <dgm:cxn modelId="{85F47F27-51C1-41FD-AF34-99B09A73139A}" type="presParOf" srcId="{5E860DBE-2CC9-4227-B14E-93582AB1ADC3}" destId="{BADDA353-8177-451B-B1BB-821B8FE03644}" srcOrd="0" destOrd="0" presId="urn:microsoft.com/office/officeart/2005/8/layout/process2"/>
    <dgm:cxn modelId="{1179B56F-DC85-46C2-9814-FCDAD68FEC26}" type="presParOf" srcId="{F6E50B5C-5D33-4C74-A573-B6C5C6B66EB9}" destId="{DD7980B1-3638-49C3-AC15-FD53F1FFECE2}" srcOrd="10" destOrd="0" presId="urn:microsoft.com/office/officeart/2005/8/layout/process2"/>
    <dgm:cxn modelId="{D7065855-D9BA-4946-B92D-0057FF7751E4}" type="presParOf" srcId="{F6E50B5C-5D33-4C74-A573-B6C5C6B66EB9}" destId="{C6CC4400-DA83-4E17-8808-96782C62995F}" srcOrd="11" destOrd="0" presId="urn:microsoft.com/office/officeart/2005/8/layout/process2"/>
    <dgm:cxn modelId="{639B191D-F942-48EB-9E19-F7B31FE4B9D7}" type="presParOf" srcId="{C6CC4400-DA83-4E17-8808-96782C62995F}" destId="{2512C9DD-F4C5-4718-9DDB-00173C174E7C}" srcOrd="0" destOrd="0" presId="urn:microsoft.com/office/officeart/2005/8/layout/process2"/>
    <dgm:cxn modelId="{46E29E7A-2D9B-449D-A530-5DA5CA012EB6}" type="presParOf" srcId="{F6E50B5C-5D33-4C74-A573-B6C5C6B66EB9}" destId="{E1C6A0DE-4F92-4CFC-9FFF-6F389E2E922D}" srcOrd="12"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416596" y="496"/>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Application</a:t>
          </a:r>
          <a:endParaRPr lang="en-US" sz="1800" kern="1200"/>
        </a:p>
      </dsp:txBody>
      <dsp:txXfrm>
        <a:off x="2428505" y="12405"/>
        <a:ext cx="1424363" cy="382778"/>
      </dsp:txXfrm>
    </dsp:sp>
    <dsp:sp modelId="{CAF7345A-9ECB-46E3-AF81-72611476A144}">
      <dsp:nvSpPr>
        <dsp:cNvPr id="0" name=""/>
        <dsp:cNvSpPr/>
      </dsp:nvSpPr>
      <dsp:spPr>
        <a:xfrm rot="5400000">
          <a:off x="3064450" y="417257"/>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432504"/>
        <a:ext cx="109780" cy="106731"/>
      </dsp:txXfrm>
    </dsp:sp>
    <dsp:sp modelId="{12C5CEBD-D6E4-40A7-A437-75060B833971}">
      <dsp:nvSpPr>
        <dsp:cNvPr id="0" name=""/>
        <dsp:cNvSpPr/>
      </dsp:nvSpPr>
      <dsp:spPr>
        <a:xfrm>
          <a:off x="2416596" y="610390"/>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Presentation</a:t>
          </a:r>
          <a:endParaRPr lang="en-US" sz="1800" kern="1200"/>
        </a:p>
      </dsp:txBody>
      <dsp:txXfrm>
        <a:off x="2428505" y="622299"/>
        <a:ext cx="1424363" cy="382778"/>
      </dsp:txXfrm>
    </dsp:sp>
    <dsp:sp modelId="{FCB0B08A-55F4-4D9D-B30B-520D000B0345}">
      <dsp:nvSpPr>
        <dsp:cNvPr id="0" name=""/>
        <dsp:cNvSpPr/>
      </dsp:nvSpPr>
      <dsp:spPr>
        <a:xfrm rot="5400000">
          <a:off x="3064450" y="1027151"/>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1042398"/>
        <a:ext cx="109780" cy="106731"/>
      </dsp:txXfrm>
    </dsp:sp>
    <dsp:sp modelId="{EB56939A-A741-4F46-88AD-B21E3A0298C9}">
      <dsp:nvSpPr>
        <dsp:cNvPr id="0" name=""/>
        <dsp:cNvSpPr/>
      </dsp:nvSpPr>
      <dsp:spPr>
        <a:xfrm>
          <a:off x="2416596" y="1220285"/>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Session</a:t>
          </a:r>
          <a:endParaRPr lang="en-US" sz="1800" kern="1200"/>
        </a:p>
      </dsp:txBody>
      <dsp:txXfrm>
        <a:off x="2428505" y="1232194"/>
        <a:ext cx="1424363" cy="382778"/>
      </dsp:txXfrm>
    </dsp:sp>
    <dsp:sp modelId="{D2ACFD17-3C35-4733-9631-02796E09CFDE}">
      <dsp:nvSpPr>
        <dsp:cNvPr id="0" name=""/>
        <dsp:cNvSpPr/>
      </dsp:nvSpPr>
      <dsp:spPr>
        <a:xfrm rot="5400000">
          <a:off x="3064450" y="1637046"/>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1652293"/>
        <a:ext cx="109780" cy="106731"/>
      </dsp:txXfrm>
    </dsp:sp>
    <dsp:sp modelId="{7D1AC21C-1B5E-4D90-96ED-58DCA2E87BB0}">
      <dsp:nvSpPr>
        <dsp:cNvPr id="0" name=""/>
        <dsp:cNvSpPr/>
      </dsp:nvSpPr>
      <dsp:spPr>
        <a:xfrm>
          <a:off x="2416596" y="1830179"/>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Transport</a:t>
          </a:r>
        </a:p>
      </dsp:txBody>
      <dsp:txXfrm>
        <a:off x="2428505" y="1842088"/>
        <a:ext cx="1424363" cy="382778"/>
      </dsp:txXfrm>
    </dsp:sp>
    <dsp:sp modelId="{3AEBF9C5-2F60-41C1-AEC0-06A94408C60E}">
      <dsp:nvSpPr>
        <dsp:cNvPr id="0" name=""/>
        <dsp:cNvSpPr/>
      </dsp:nvSpPr>
      <dsp:spPr>
        <a:xfrm rot="5400000">
          <a:off x="3064450" y="2246940"/>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2262187"/>
        <a:ext cx="109780" cy="106731"/>
      </dsp:txXfrm>
    </dsp:sp>
    <dsp:sp modelId="{CCA77059-CF7F-47B4-BD63-200FBEDD4115}">
      <dsp:nvSpPr>
        <dsp:cNvPr id="0" name=""/>
        <dsp:cNvSpPr/>
      </dsp:nvSpPr>
      <dsp:spPr>
        <a:xfrm>
          <a:off x="2416596" y="2440073"/>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rPr>
            <a:t>Network </a:t>
          </a:r>
        </a:p>
      </dsp:txBody>
      <dsp:txXfrm>
        <a:off x="2428505" y="2451982"/>
        <a:ext cx="1424363" cy="382778"/>
      </dsp:txXfrm>
    </dsp:sp>
    <dsp:sp modelId="{5E860DBE-2CC9-4227-B14E-93582AB1ADC3}">
      <dsp:nvSpPr>
        <dsp:cNvPr id="0" name=""/>
        <dsp:cNvSpPr/>
      </dsp:nvSpPr>
      <dsp:spPr>
        <a:xfrm rot="5400000">
          <a:off x="3064450" y="2856834"/>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2872081"/>
        <a:ext cx="109780" cy="106731"/>
      </dsp:txXfrm>
    </dsp:sp>
    <dsp:sp modelId="{DD7980B1-3638-49C3-AC15-FD53F1FFECE2}">
      <dsp:nvSpPr>
        <dsp:cNvPr id="0" name=""/>
        <dsp:cNvSpPr/>
      </dsp:nvSpPr>
      <dsp:spPr>
        <a:xfrm>
          <a:off x="2416596" y="3049968"/>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Arial"/>
            </a:rPr>
            <a:t>Data Link </a:t>
          </a:r>
        </a:p>
      </dsp:txBody>
      <dsp:txXfrm>
        <a:off x="2428505" y="3061877"/>
        <a:ext cx="1424363" cy="382778"/>
      </dsp:txXfrm>
    </dsp:sp>
    <dsp:sp modelId="{C6CC4400-DA83-4E17-8808-96782C62995F}">
      <dsp:nvSpPr>
        <dsp:cNvPr id="0" name=""/>
        <dsp:cNvSpPr/>
      </dsp:nvSpPr>
      <dsp:spPr>
        <a:xfrm rot="5400000">
          <a:off x="3064450" y="3466729"/>
          <a:ext cx="152473" cy="18296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3085797" y="3481976"/>
        <a:ext cx="109780" cy="106731"/>
      </dsp:txXfrm>
    </dsp:sp>
    <dsp:sp modelId="{E1C6A0DE-4F92-4CFC-9FFF-6F389E2E922D}">
      <dsp:nvSpPr>
        <dsp:cNvPr id="0" name=""/>
        <dsp:cNvSpPr/>
      </dsp:nvSpPr>
      <dsp:spPr>
        <a:xfrm>
          <a:off x="2416596" y="3659862"/>
          <a:ext cx="1448181" cy="406596"/>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a:rPr>
            <a:t>Physical</a:t>
          </a:r>
        </a:p>
      </dsp:txBody>
      <dsp:txXfrm>
        <a:off x="2428505" y="3671771"/>
        <a:ext cx="1424363" cy="382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58421D-37EF-432E-947C-5BB6EBBE27DA}">
      <dsp:nvSpPr>
        <dsp:cNvPr id="0" name=""/>
        <dsp:cNvSpPr/>
      </dsp:nvSpPr>
      <dsp:spPr>
        <a:xfrm>
          <a:off x="2033391" y="382"/>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Application</a:t>
          </a:r>
          <a:endParaRPr lang="en-US" sz="1400" kern="1200"/>
        </a:p>
      </dsp:txBody>
      <dsp:txXfrm>
        <a:off x="2042569" y="9560"/>
        <a:ext cx="1105874" cy="295018"/>
      </dsp:txXfrm>
    </dsp:sp>
    <dsp:sp modelId="{CAF7345A-9ECB-46E3-AF81-72611476A144}">
      <dsp:nvSpPr>
        <dsp:cNvPr id="0" name=""/>
        <dsp:cNvSpPr/>
      </dsp:nvSpPr>
      <dsp:spPr>
        <a:xfrm rot="5400000">
          <a:off x="2536749" y="321591"/>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333342"/>
        <a:ext cx="84610" cy="82261"/>
      </dsp:txXfrm>
    </dsp:sp>
    <dsp:sp modelId="{12C5CEBD-D6E4-40A7-A437-75060B833971}">
      <dsp:nvSpPr>
        <dsp:cNvPr id="0" name=""/>
        <dsp:cNvSpPr/>
      </dsp:nvSpPr>
      <dsp:spPr>
        <a:xfrm>
          <a:off x="2033391" y="470444"/>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Presentation</a:t>
          </a:r>
          <a:endParaRPr lang="en-US" sz="1400" kern="1200"/>
        </a:p>
      </dsp:txBody>
      <dsp:txXfrm>
        <a:off x="2042569" y="479622"/>
        <a:ext cx="1105874" cy="295018"/>
      </dsp:txXfrm>
    </dsp:sp>
    <dsp:sp modelId="{FCB0B08A-55F4-4D9D-B30B-520D000B0345}">
      <dsp:nvSpPr>
        <dsp:cNvPr id="0" name=""/>
        <dsp:cNvSpPr/>
      </dsp:nvSpPr>
      <dsp:spPr>
        <a:xfrm rot="5400000">
          <a:off x="2536749" y="791652"/>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803403"/>
        <a:ext cx="84610" cy="82261"/>
      </dsp:txXfrm>
    </dsp:sp>
    <dsp:sp modelId="{EB56939A-A741-4F46-88AD-B21E3A0298C9}">
      <dsp:nvSpPr>
        <dsp:cNvPr id="0" name=""/>
        <dsp:cNvSpPr/>
      </dsp:nvSpPr>
      <dsp:spPr>
        <a:xfrm>
          <a:off x="2033391" y="940505"/>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Session</a:t>
          </a:r>
          <a:endParaRPr lang="en-US" sz="1400" kern="1200"/>
        </a:p>
      </dsp:txBody>
      <dsp:txXfrm>
        <a:off x="2042569" y="949683"/>
        <a:ext cx="1105874" cy="295018"/>
      </dsp:txXfrm>
    </dsp:sp>
    <dsp:sp modelId="{D2ACFD17-3C35-4733-9631-02796E09CFDE}">
      <dsp:nvSpPr>
        <dsp:cNvPr id="0" name=""/>
        <dsp:cNvSpPr/>
      </dsp:nvSpPr>
      <dsp:spPr>
        <a:xfrm rot="5400000">
          <a:off x="2536749" y="1261714"/>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273465"/>
        <a:ext cx="84610" cy="82261"/>
      </dsp:txXfrm>
    </dsp:sp>
    <dsp:sp modelId="{7D1AC21C-1B5E-4D90-96ED-58DCA2E87BB0}">
      <dsp:nvSpPr>
        <dsp:cNvPr id="0" name=""/>
        <dsp:cNvSpPr/>
      </dsp:nvSpPr>
      <dsp:spPr>
        <a:xfrm>
          <a:off x="2033391" y="1410566"/>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Transport</a:t>
          </a:r>
        </a:p>
      </dsp:txBody>
      <dsp:txXfrm>
        <a:off x="2042569" y="1419744"/>
        <a:ext cx="1105874" cy="295018"/>
      </dsp:txXfrm>
    </dsp:sp>
    <dsp:sp modelId="{3AEBF9C5-2F60-41C1-AEC0-06A94408C60E}">
      <dsp:nvSpPr>
        <dsp:cNvPr id="0" name=""/>
        <dsp:cNvSpPr/>
      </dsp:nvSpPr>
      <dsp:spPr>
        <a:xfrm rot="5400000">
          <a:off x="2536749" y="1731775"/>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1743526"/>
        <a:ext cx="84610" cy="82261"/>
      </dsp:txXfrm>
    </dsp:sp>
    <dsp:sp modelId="{CCA77059-CF7F-47B4-BD63-200FBEDD4115}">
      <dsp:nvSpPr>
        <dsp:cNvPr id="0" name=""/>
        <dsp:cNvSpPr/>
      </dsp:nvSpPr>
      <dsp:spPr>
        <a:xfrm>
          <a:off x="2033391" y="1880628"/>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Network </a:t>
          </a:r>
        </a:p>
      </dsp:txBody>
      <dsp:txXfrm>
        <a:off x="2042569" y="1889806"/>
        <a:ext cx="1105874" cy="295018"/>
      </dsp:txXfrm>
    </dsp:sp>
    <dsp:sp modelId="{5E860DBE-2CC9-4227-B14E-93582AB1ADC3}">
      <dsp:nvSpPr>
        <dsp:cNvPr id="0" name=""/>
        <dsp:cNvSpPr/>
      </dsp:nvSpPr>
      <dsp:spPr>
        <a:xfrm rot="5400000">
          <a:off x="2536749" y="2201836"/>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213587"/>
        <a:ext cx="84610" cy="82261"/>
      </dsp:txXfrm>
    </dsp:sp>
    <dsp:sp modelId="{DD7980B1-3638-49C3-AC15-FD53F1FFECE2}">
      <dsp:nvSpPr>
        <dsp:cNvPr id="0" name=""/>
        <dsp:cNvSpPr/>
      </dsp:nvSpPr>
      <dsp:spPr>
        <a:xfrm>
          <a:off x="2033391" y="2350689"/>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a:latin typeface="Arial"/>
            </a:rPr>
            <a:t>Data Link </a:t>
          </a:r>
        </a:p>
      </dsp:txBody>
      <dsp:txXfrm>
        <a:off x="2042569" y="2359867"/>
        <a:ext cx="1105874" cy="295018"/>
      </dsp:txXfrm>
    </dsp:sp>
    <dsp:sp modelId="{C6CC4400-DA83-4E17-8808-96782C62995F}">
      <dsp:nvSpPr>
        <dsp:cNvPr id="0" name=""/>
        <dsp:cNvSpPr/>
      </dsp:nvSpPr>
      <dsp:spPr>
        <a:xfrm rot="5400000">
          <a:off x="2536749" y="2671898"/>
          <a:ext cx="117515" cy="141018"/>
        </a:xfrm>
        <a:prstGeom prst="rightArrow">
          <a:avLst>
            <a:gd name="adj1" fmla="val 60000"/>
            <a:gd name="adj2" fmla="val 50000"/>
          </a:avLst>
        </a:prstGeom>
        <a:solidFill>
          <a:schemeClr val="accent1">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rot="-5400000">
        <a:off x="2553202" y="2683649"/>
        <a:ext cx="84610" cy="82261"/>
      </dsp:txXfrm>
    </dsp:sp>
    <dsp:sp modelId="{E1C6A0DE-4F92-4CFC-9FFF-6F389E2E922D}">
      <dsp:nvSpPr>
        <dsp:cNvPr id="0" name=""/>
        <dsp:cNvSpPr/>
      </dsp:nvSpPr>
      <dsp:spPr>
        <a:xfrm>
          <a:off x="2033391" y="2820751"/>
          <a:ext cx="1124230" cy="313374"/>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a:rPr>
            <a:t>Physical</a:t>
          </a:r>
        </a:p>
      </dsp:txBody>
      <dsp:txXfrm>
        <a:off x="2042569" y="2829929"/>
        <a:ext cx="1105874" cy="2950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The Application Layer interacts with the Presentation Layer (Layer 6) by providing data for formatting, compression, or encryption before transmission. This helps to ensure that data is presented in a suitable format for the receiving application. </a:t>
            </a:r>
          </a:p>
          <a:p>
            <a:pPr marL="0" indent="0">
              <a:buNone/>
            </a:pPr>
            <a:r>
              <a:rPr lang="en-US"/>
              <a:t>Application Layer is not the application itself, but rather the interface between the application and the network. It facilitates the exchange of data between applications and ensures that the network can provide the necessary resources to support those applications.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b="1"/>
              <a:t>Efficient Data Exchange</a:t>
            </a:r>
            <a:r>
              <a:rPr lang="en-US"/>
              <a:t>: When different systems can work together, data can be exchanged more efficiently. For example, a financial report generated on a Windows computer in the London office can be accessed and edited on a macOS computer in the Sydney office without compatibility problems.</a:t>
            </a:r>
          </a:p>
          <a:p>
            <a:pPr marL="0" lvl="0" indent="0" algn="l">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 NIC is a hardware device that enables a computer to connect to a network.</a:t>
            </a:r>
          </a:p>
          <a:p>
            <a:pPr marL="0" indent="0">
              <a:buNone/>
            </a:pPr>
            <a:r>
              <a:rPr lang="en-US"/>
              <a:t>transmitted over a network cable or wireless medium</a:t>
            </a:r>
          </a:p>
        </p:txBody>
      </p:sp>
    </p:spTree>
    <p:extLst>
      <p:ext uri="{BB962C8B-B14F-4D97-AF65-F5344CB8AC3E}">
        <p14:creationId xmlns:p14="http://schemas.microsoft.com/office/powerpoint/2010/main" val="1317205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r>
              <a:rPr lang="en-US" b="1"/>
              <a:t>Port security</a:t>
            </a:r>
            <a:r>
              <a:rPr lang="en-US"/>
              <a:t>: Port security restricts the number of MAC addresses that can be learned on a single switch port. This prevents unauthorized devices from accessing the network by limiting access to specific, known devices.</a:t>
            </a:r>
          </a:p>
          <a:p>
            <a:pPr marL="171450" indent="-171450"/>
            <a:r>
              <a:rPr lang="en-US" b="1"/>
              <a:t>MAC address filtering</a:t>
            </a:r>
            <a:r>
              <a:rPr lang="en-US"/>
              <a:t>: This method allows you to configure switches to allow or deny network access based on a device's MAC address. By maintaining a list of allowed MAC addresses, you can prevent unauthorized devices from accessing the network.</a:t>
            </a:r>
          </a:p>
          <a:p>
            <a:pPr marL="171450" indent="-171450"/>
            <a:r>
              <a:rPr lang="en-US" err="1"/>
              <a:t>Dmz</a:t>
            </a:r>
            <a:r>
              <a:rPr lang="en-US"/>
              <a:t> - isolated network segment that acts as a neutral zone between an organizations private network</a:t>
            </a:r>
          </a:p>
          <a:p>
            <a:r>
              <a:rPr lang="en-US" b="1"/>
              <a:t>Function</a:t>
            </a:r>
            <a:r>
              <a:rPr lang="en-US"/>
              <a:t>: The MAC layer handles interfacing with the physical layer, while the LLC layer manages flow and error control.</a:t>
            </a:r>
          </a:p>
          <a:p>
            <a:r>
              <a:rPr lang="en-US" b="1"/>
              <a:t>Addressing</a:t>
            </a:r>
            <a:r>
              <a:rPr lang="en-US"/>
              <a:t>: The MAC sublayer uses physical addresses (MAC addresses) to identify devices, while the LLC sublayer uses logical addresses to identify communication between different network layer protocols.</a:t>
            </a:r>
          </a:p>
          <a:p>
            <a:pPr marL="171450" indent="-171450"/>
            <a:endParaRPr lang="en-US"/>
          </a:p>
          <a:p>
            <a:pPr marL="0" indent="0">
              <a:buNone/>
            </a:pPr>
            <a:endParaRPr lang="en-US"/>
          </a:p>
        </p:txBody>
      </p:sp>
    </p:spTree>
    <p:extLst>
      <p:ext uri="{BB962C8B-B14F-4D97-AF65-F5344CB8AC3E}">
        <p14:creationId xmlns:p14="http://schemas.microsoft.com/office/powerpoint/2010/main" val="544151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enabling communication between different networks by managing logical addressing, routing, and packet forwarding</a:t>
            </a:r>
          </a:p>
          <a:p>
            <a:pPr marL="0" indent="0">
              <a:buNone/>
            </a:pPr>
            <a:r>
              <a:rPr lang="en-US" b="1"/>
              <a:t>Routing</a:t>
            </a:r>
            <a:r>
              <a:rPr lang="en-US"/>
              <a:t>: Layer 3 determines the most efficient path for data transmission between networks</a:t>
            </a:r>
          </a:p>
        </p:txBody>
      </p:sp>
    </p:spTree>
    <p:extLst>
      <p:ext uri="{BB962C8B-B14F-4D97-AF65-F5344CB8AC3E}">
        <p14:creationId xmlns:p14="http://schemas.microsoft.com/office/powerpoint/2010/main" val="162841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The Transport Layer provides the foundation for the Session Layer to establish, maintain, and terminate communication sessions between applications. </a:t>
            </a:r>
          </a:p>
          <a:p>
            <a:pPr marL="0" indent="0">
              <a:buNone/>
            </a:pPr>
            <a:r>
              <a:rPr lang="en-US"/>
              <a:t>reliable data delivery and flow control mechanisms help ensure that data is transmitted efficiently and without error</a:t>
            </a:r>
          </a:p>
        </p:txBody>
      </p:sp>
    </p:spTree>
    <p:extLst>
      <p:ext uri="{BB962C8B-B14F-4D97-AF65-F5344CB8AC3E}">
        <p14:creationId xmlns:p14="http://schemas.microsoft.com/office/powerpoint/2010/main" val="1783094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a:p>
            <a:pPr marL="171450" indent="-171450"/>
            <a:r>
              <a:rPr lang="en-US"/>
              <a:t>Dialogue Control: It controls the flow of data between the devices. If it's a half-duplex system (data can only flow in one direction at a time), the Session Layer keeps track of whose turn it is to communicate.</a:t>
            </a:r>
          </a:p>
          <a:p>
            <a:pPr marL="171450" indent="-171450"/>
            <a:r>
              <a:rPr lang="en-US"/>
              <a:t>Session Layer uses tokens to prevent simultaneous attempts to change the data, which could cause conflicts. Only the device with the token can make changes, and the Session Layer ensures the token is passed on correctly.</a:t>
            </a:r>
          </a:p>
          <a:p>
            <a:pPr marL="171450" indent="-171450"/>
            <a:r>
              <a:rPr lang="en-US"/>
              <a:t>Graceful Termination: In normal circumstances, one device sends a termination request, and the other sends an acknowledgement. The Session Layer ensures all remaining data segments are transmitted before closing the connection.</a:t>
            </a:r>
          </a:p>
          <a:p>
            <a:pPr marL="171450" indent="-171450"/>
            <a:r>
              <a:rPr lang="en-US"/>
              <a:t>Abnormal Termination: If an error occurs or the connection is lost unexpectedly, the Session Layer attempts to recover any lost data, and if unsuccessful, terminates the session and notifies the devices involved.</a:t>
            </a:r>
          </a:p>
          <a:p>
            <a:pPr marL="0" indent="0">
              <a:buNone/>
            </a:pPr>
            <a:r>
              <a:rPr lang="en-US"/>
              <a:t>TLS (Transport Layer Security) and SSL (Secure Sockets Layer) are cryptographic protocols that provide secure communication over a network. However, these protocols operate at Layer 5 (Session Layer) </a:t>
            </a:r>
          </a:p>
        </p:txBody>
      </p:sp>
    </p:spTree>
    <p:extLst>
      <p:ext uri="{BB962C8B-B14F-4D97-AF65-F5344CB8AC3E}">
        <p14:creationId xmlns:p14="http://schemas.microsoft.com/office/powerpoint/2010/main" val="808844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The Application Layer interacts with the Presentation Layer (Layer 6) by providing data for formatting, compression, or encryption before transmission. This helps to ensure that data is presented in a suitable format for the receiving application. </a:t>
            </a:r>
          </a:p>
          <a:p>
            <a:pPr marL="0" indent="0">
              <a:buNone/>
            </a:pPr>
            <a:r>
              <a:rPr lang="en-US"/>
              <a:t>They operate at the Session Layer by establishing a secure connection between two devices, and at the Transport Layer by encrypting data and providing secure transmission over the network.</a:t>
            </a:r>
          </a:p>
          <a:p>
            <a:pPr marL="0" indent="0">
              <a:buNone/>
            </a:pPr>
            <a:r>
              <a:rPr lang="en-US"/>
              <a:t>ES (Advanced Encryption Standard) and RSA (Rivest-Shamir-Adleman).</a:t>
            </a:r>
          </a:p>
        </p:txBody>
      </p:sp>
    </p:spTree>
    <p:extLst>
      <p:ext uri="{BB962C8B-B14F-4D97-AF65-F5344CB8AC3E}">
        <p14:creationId xmlns:p14="http://schemas.microsoft.com/office/powerpoint/2010/main" val="25424005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pic>
        <p:nvPicPr>
          <p:cNvPr id="87" name="Google Shape;87;p1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8" name="Google Shape;88;p1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txBox="1">
            <a:spLocks noGrp="1"/>
          </p:cNvSpPr>
          <p:nvPr>
            <p:ph type="title" hasCustomPrompt="1"/>
          </p:nvPr>
        </p:nvSpPr>
        <p:spPr>
          <a:xfrm rot="186">
            <a:off x="977225" y="1686338"/>
            <a:ext cx="5538000" cy="1234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9600"/>
              <a:buNone/>
              <a:defRPr sz="81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92" name="Google Shape;92;p11"/>
          <p:cNvSpPr txBox="1">
            <a:spLocks noGrp="1"/>
          </p:cNvSpPr>
          <p:nvPr>
            <p:ph type="subTitle" idx="1"/>
          </p:nvPr>
        </p:nvSpPr>
        <p:spPr>
          <a:xfrm>
            <a:off x="977225" y="2821638"/>
            <a:ext cx="5538000" cy="4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8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pic>
        <p:nvPicPr>
          <p:cNvPr id="93" name="Google Shape;93;p11"/>
          <p:cNvPicPr preferRelativeResize="0"/>
          <p:nvPr/>
        </p:nvPicPr>
        <p:blipFill rotWithShape="1">
          <a:blip r:embed="rId3">
            <a:alphaModFix amt="75000"/>
          </a:blip>
          <a:srcRect/>
          <a:stretch/>
        </p:blipFill>
        <p:spPr>
          <a:xfrm rot="6015032">
            <a:off x="3802652" y="445901"/>
            <a:ext cx="7113000" cy="4404125"/>
          </a:xfrm>
          <a:prstGeom prst="rect">
            <a:avLst/>
          </a:prstGeom>
          <a:noFill/>
          <a:ln>
            <a:noFill/>
          </a:ln>
        </p:spPr>
      </p:pic>
      <p:pic>
        <p:nvPicPr>
          <p:cNvPr id="94" name="Google Shape;94;p11"/>
          <p:cNvPicPr preferRelativeResize="0"/>
          <p:nvPr/>
        </p:nvPicPr>
        <p:blipFill rotWithShape="1">
          <a:blip r:embed="rId3">
            <a:alphaModFix amt="75000"/>
          </a:blip>
          <a:srcRect l="-60" t="537"/>
          <a:stretch/>
        </p:blipFill>
        <p:spPr>
          <a:xfrm rot="-5399997">
            <a:off x="-1590800" y="1404054"/>
            <a:ext cx="5772273" cy="355281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98" name="Google Shape;98;p1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txBox="1">
            <a:spLocks noGrp="1"/>
          </p:cNvSpPr>
          <p:nvPr>
            <p:ph type="title"/>
          </p:nvPr>
        </p:nvSpPr>
        <p:spPr>
          <a:xfrm>
            <a:off x="713224"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2" name="Google Shape;102;p13"/>
          <p:cNvSpPr txBox="1">
            <a:spLocks noGrp="1"/>
          </p:cNvSpPr>
          <p:nvPr>
            <p:ph type="subTitle" idx="1"/>
          </p:nvPr>
        </p:nvSpPr>
        <p:spPr>
          <a:xfrm>
            <a:off x="713224"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2"/>
          </p:nvPr>
        </p:nvSpPr>
        <p:spPr>
          <a:xfrm>
            <a:off x="713224"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4" name="Google Shape;104;p13"/>
          <p:cNvSpPr txBox="1">
            <a:spLocks noGrp="1"/>
          </p:cNvSpPr>
          <p:nvPr>
            <p:ph type="subTitle" idx="3"/>
          </p:nvPr>
        </p:nvSpPr>
        <p:spPr>
          <a:xfrm>
            <a:off x="713224"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13"/>
          <p:cNvSpPr txBox="1">
            <a:spLocks noGrp="1"/>
          </p:cNvSpPr>
          <p:nvPr>
            <p:ph type="title" idx="4"/>
          </p:nvPr>
        </p:nvSpPr>
        <p:spPr>
          <a:xfrm>
            <a:off x="3419251"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6" name="Google Shape;106;p13"/>
          <p:cNvSpPr txBox="1">
            <a:spLocks noGrp="1"/>
          </p:cNvSpPr>
          <p:nvPr>
            <p:ph type="subTitle" idx="5"/>
          </p:nvPr>
        </p:nvSpPr>
        <p:spPr>
          <a:xfrm>
            <a:off x="3419251"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title" idx="6"/>
          </p:nvPr>
        </p:nvSpPr>
        <p:spPr>
          <a:xfrm>
            <a:off x="3419251"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13"/>
          <p:cNvSpPr txBox="1">
            <a:spLocks noGrp="1"/>
          </p:cNvSpPr>
          <p:nvPr>
            <p:ph type="subTitle" idx="7"/>
          </p:nvPr>
        </p:nvSpPr>
        <p:spPr>
          <a:xfrm>
            <a:off x="3419251"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8"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a:spLocks noGrp="1"/>
          </p:cNvSpPr>
          <p:nvPr>
            <p:ph type="title" idx="9" hasCustomPrompt="1"/>
          </p:nvPr>
        </p:nvSpPr>
        <p:spPr>
          <a:xfrm>
            <a:off x="4121401"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13" hasCustomPrompt="1"/>
          </p:nvPr>
        </p:nvSpPr>
        <p:spPr>
          <a:xfrm>
            <a:off x="1415374"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14"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15"/>
          </p:nvPr>
        </p:nvSpPr>
        <p:spPr>
          <a:xfrm>
            <a:off x="6125276" y="3680488"/>
            <a:ext cx="2305500" cy="527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4" name="Google Shape;114;p13"/>
          <p:cNvSpPr txBox="1">
            <a:spLocks noGrp="1"/>
          </p:cNvSpPr>
          <p:nvPr>
            <p:ph type="subTitle" idx="16"/>
          </p:nvPr>
        </p:nvSpPr>
        <p:spPr>
          <a:xfrm>
            <a:off x="6125276" y="4114613"/>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7"/>
          </p:nvPr>
        </p:nvSpPr>
        <p:spPr>
          <a:xfrm>
            <a:off x="6125276" y="1835250"/>
            <a:ext cx="2305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0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8"/>
          </p:nvPr>
        </p:nvSpPr>
        <p:spPr>
          <a:xfrm>
            <a:off x="6125276" y="2269375"/>
            <a:ext cx="23055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19" hasCustomPrompt="1"/>
          </p:nvPr>
        </p:nvSpPr>
        <p:spPr>
          <a:xfrm>
            <a:off x="6827426" y="319002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20"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pic>
        <p:nvPicPr>
          <p:cNvPr id="119" name="Google Shape;119;p13"/>
          <p:cNvPicPr preferRelativeResize="0"/>
          <p:nvPr/>
        </p:nvPicPr>
        <p:blipFill>
          <a:blip r:embed="rId3">
            <a:alphaModFix amt="75000"/>
          </a:blip>
          <a:stretch>
            <a:fillRect/>
          </a:stretch>
        </p:blipFill>
        <p:spPr>
          <a:xfrm rot="-5400000">
            <a:off x="-1377750" y="2269750"/>
            <a:ext cx="4857272" cy="3007325"/>
          </a:xfrm>
          <a:prstGeom prst="rect">
            <a:avLst/>
          </a:prstGeom>
          <a:noFill/>
          <a:ln>
            <a:noFill/>
          </a:ln>
        </p:spPr>
      </p:pic>
      <p:pic>
        <p:nvPicPr>
          <p:cNvPr id="120" name="Google Shape;120;p13"/>
          <p:cNvPicPr preferRelativeResize="0"/>
          <p:nvPr/>
        </p:nvPicPr>
        <p:blipFill>
          <a:blip r:embed="rId3">
            <a:alphaModFix amt="75000"/>
          </a:blip>
          <a:stretch>
            <a:fillRect/>
          </a:stretch>
        </p:blipFill>
        <p:spPr>
          <a:xfrm rot="5400000">
            <a:off x="5366340" y="82974"/>
            <a:ext cx="5095572" cy="3154876"/>
          </a:xfrm>
          <a:prstGeom prst="rect">
            <a:avLst/>
          </a:prstGeom>
          <a:noFill/>
          <a:ln>
            <a:noFill/>
          </a:ln>
        </p:spPr>
      </p:pic>
      <p:sp>
        <p:nvSpPr>
          <p:cNvPr id="121" name="Google Shape;121;p13"/>
          <p:cNvSpPr txBox="1">
            <a:spLocks noGrp="1"/>
          </p:cNvSpPr>
          <p:nvPr>
            <p:ph type="title" idx="21"/>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22"/>
        <p:cNvGrpSpPr/>
        <p:nvPr/>
      </p:nvGrpSpPr>
      <p:grpSpPr>
        <a:xfrm>
          <a:off x="0" y="0"/>
          <a:ext cx="0" cy="0"/>
          <a:chOff x="0" y="0"/>
          <a:chExt cx="0" cy="0"/>
        </a:xfrm>
      </p:grpSpPr>
      <p:pic>
        <p:nvPicPr>
          <p:cNvPr id="123" name="Google Shape;123;p1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24" name="Google Shape;124;p1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txBox="1">
            <a:spLocks noGrp="1"/>
          </p:cNvSpPr>
          <p:nvPr>
            <p:ph type="title"/>
          </p:nvPr>
        </p:nvSpPr>
        <p:spPr>
          <a:xfrm>
            <a:off x="1486024" y="3068248"/>
            <a:ext cx="6172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128" name="Google Shape;128;p14"/>
          <p:cNvSpPr txBox="1">
            <a:spLocks noGrp="1"/>
          </p:cNvSpPr>
          <p:nvPr>
            <p:ph type="subTitle" idx="1"/>
          </p:nvPr>
        </p:nvSpPr>
        <p:spPr>
          <a:xfrm>
            <a:off x="1485800" y="1628863"/>
            <a:ext cx="6172200" cy="14982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2500"/>
              <a:buNone/>
              <a:defRPr sz="2600">
                <a:solidFill>
                  <a:schemeClr val="lt1"/>
                </a:solidFill>
              </a:defRPr>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pic>
        <p:nvPicPr>
          <p:cNvPr id="129" name="Google Shape;129;p14"/>
          <p:cNvPicPr preferRelativeResize="0"/>
          <p:nvPr/>
        </p:nvPicPr>
        <p:blipFill rotWithShape="1">
          <a:blip r:embed="rId3">
            <a:alphaModFix amt="75000"/>
          </a:blip>
          <a:srcRect/>
          <a:stretch/>
        </p:blipFill>
        <p:spPr>
          <a:xfrm>
            <a:off x="-1436100" y="-758750"/>
            <a:ext cx="6816174" cy="4220351"/>
          </a:xfrm>
          <a:prstGeom prst="rect">
            <a:avLst/>
          </a:prstGeom>
          <a:noFill/>
          <a:ln>
            <a:noFill/>
          </a:ln>
        </p:spPr>
      </p:pic>
      <p:pic>
        <p:nvPicPr>
          <p:cNvPr id="130" name="Google Shape;130;p14"/>
          <p:cNvPicPr preferRelativeResize="0"/>
          <p:nvPr/>
        </p:nvPicPr>
        <p:blipFill rotWithShape="1">
          <a:blip r:embed="rId3">
            <a:alphaModFix amt="75000"/>
          </a:blip>
          <a:srcRect l="-60" t="537"/>
          <a:stretch/>
        </p:blipFill>
        <p:spPr>
          <a:xfrm rot="-10799997">
            <a:off x="4648077" y="1876429"/>
            <a:ext cx="5772273" cy="35528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_1_2">
    <p:spTree>
      <p:nvGrpSpPr>
        <p:cNvPr id="1" name="Shape 131"/>
        <p:cNvGrpSpPr/>
        <p:nvPr/>
      </p:nvGrpSpPr>
      <p:grpSpPr>
        <a:xfrm>
          <a:off x="0" y="0"/>
          <a:ext cx="0" cy="0"/>
          <a:chOff x="0" y="0"/>
          <a:chExt cx="0" cy="0"/>
        </a:xfrm>
      </p:grpSpPr>
      <p:pic>
        <p:nvPicPr>
          <p:cNvPr id="132" name="Google Shape;132;p1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33" name="Google Shape;133;p1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txBox="1">
            <a:spLocks noGrp="1"/>
          </p:cNvSpPr>
          <p:nvPr>
            <p:ph type="title"/>
          </p:nvPr>
        </p:nvSpPr>
        <p:spPr>
          <a:xfrm>
            <a:off x="964750" y="1536350"/>
            <a:ext cx="2947500" cy="55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15"/>
          <p:cNvSpPr txBox="1">
            <a:spLocks noGrp="1"/>
          </p:cNvSpPr>
          <p:nvPr>
            <p:ph type="subTitle" idx="1"/>
          </p:nvPr>
        </p:nvSpPr>
        <p:spPr>
          <a:xfrm rot="350">
            <a:off x="964550" y="2381675"/>
            <a:ext cx="2947500" cy="14046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138" name="Google Shape;138;p15"/>
          <p:cNvPicPr preferRelativeResize="0"/>
          <p:nvPr/>
        </p:nvPicPr>
        <p:blipFill rotWithShape="1">
          <a:blip r:embed="rId3">
            <a:alphaModFix amt="75000"/>
          </a:blip>
          <a:srcRect l="20571" t="8875"/>
          <a:stretch/>
        </p:blipFill>
        <p:spPr>
          <a:xfrm rot="10800000">
            <a:off x="4713096" y="1967777"/>
            <a:ext cx="4497577" cy="3194774"/>
          </a:xfrm>
          <a:prstGeom prst="rect">
            <a:avLst/>
          </a:prstGeom>
          <a:noFill/>
          <a:ln>
            <a:noFill/>
          </a:ln>
        </p:spPr>
      </p:pic>
      <p:pic>
        <p:nvPicPr>
          <p:cNvPr id="139" name="Google Shape;139;p15"/>
          <p:cNvPicPr preferRelativeResize="0"/>
          <p:nvPr/>
        </p:nvPicPr>
        <p:blipFill rotWithShape="1">
          <a:blip r:embed="rId3">
            <a:alphaModFix amt="75000"/>
          </a:blip>
          <a:srcRect l="20886" t="8231"/>
          <a:stretch/>
        </p:blipFill>
        <p:spPr>
          <a:xfrm rot="4">
            <a:off x="-66675" y="-190497"/>
            <a:ext cx="4563850" cy="32778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_1_1_1">
    <p:spTree>
      <p:nvGrpSpPr>
        <p:cNvPr id="1" name="Shape 140"/>
        <p:cNvGrpSpPr/>
        <p:nvPr/>
      </p:nvGrpSpPr>
      <p:grpSpPr>
        <a:xfrm>
          <a:off x="0" y="0"/>
          <a:ext cx="0" cy="0"/>
          <a:chOff x="0" y="0"/>
          <a:chExt cx="0" cy="0"/>
        </a:xfrm>
      </p:grpSpPr>
      <p:pic>
        <p:nvPicPr>
          <p:cNvPr id="141" name="Google Shape;141;p1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42" name="Google Shape;142;p1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a:spLocks noGrp="1"/>
          </p:cNvSpPr>
          <p:nvPr>
            <p:ph type="body" idx="1"/>
          </p:nvPr>
        </p:nvSpPr>
        <p:spPr>
          <a:xfrm>
            <a:off x="720000" y="1456400"/>
            <a:ext cx="7704000" cy="2594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lt1"/>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6" name="Google Shape;146;p1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47" name="Google Shape;147;p16"/>
          <p:cNvPicPr preferRelativeResize="0"/>
          <p:nvPr/>
        </p:nvPicPr>
        <p:blipFill rotWithShape="1">
          <a:blip r:embed="rId3">
            <a:alphaModFix amt="75000"/>
          </a:blip>
          <a:srcRect/>
          <a:stretch/>
        </p:blipFill>
        <p:spPr>
          <a:xfrm rot="5400000">
            <a:off x="5369415" y="-442041"/>
            <a:ext cx="5662423" cy="3506001"/>
          </a:xfrm>
          <a:prstGeom prst="rect">
            <a:avLst/>
          </a:prstGeom>
          <a:noFill/>
          <a:ln>
            <a:noFill/>
          </a:ln>
        </p:spPr>
      </p:pic>
      <p:pic>
        <p:nvPicPr>
          <p:cNvPr id="148" name="Google Shape;148;p16"/>
          <p:cNvPicPr preferRelativeResize="0"/>
          <p:nvPr/>
        </p:nvPicPr>
        <p:blipFill rotWithShape="1">
          <a:blip r:embed="rId3">
            <a:alphaModFix amt="75000"/>
          </a:blip>
          <a:srcRect l="-60" t="537"/>
          <a:stretch/>
        </p:blipFill>
        <p:spPr>
          <a:xfrm rot="-5399997">
            <a:off x="-1828923" y="1781179"/>
            <a:ext cx="5772273" cy="35528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12">
    <p:spTree>
      <p:nvGrpSpPr>
        <p:cNvPr id="1" name="Shape 149"/>
        <p:cNvGrpSpPr/>
        <p:nvPr/>
      </p:nvGrpSpPr>
      <p:grpSpPr>
        <a:xfrm>
          <a:off x="0" y="0"/>
          <a:ext cx="0" cy="0"/>
          <a:chOff x="0" y="0"/>
          <a:chExt cx="0" cy="0"/>
        </a:xfrm>
      </p:grpSpPr>
      <p:pic>
        <p:nvPicPr>
          <p:cNvPr id="150" name="Google Shape;150;p1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51" name="Google Shape;151;p1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txBox="1">
            <a:spLocks noGrp="1"/>
          </p:cNvSpPr>
          <p:nvPr>
            <p:ph type="body" idx="1"/>
          </p:nvPr>
        </p:nvSpPr>
        <p:spPr>
          <a:xfrm>
            <a:off x="713225" y="1475125"/>
            <a:ext cx="7717500" cy="3128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55" name="Google Shape;155;p17"/>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56" name="Google Shape;156;p17"/>
          <p:cNvPicPr preferRelativeResize="0"/>
          <p:nvPr/>
        </p:nvPicPr>
        <p:blipFill rotWithShape="1">
          <a:blip r:embed="rId3">
            <a:alphaModFix amt="75000"/>
          </a:blip>
          <a:srcRect l="-60" t="535" b="73705"/>
          <a:stretch/>
        </p:blipFill>
        <p:spPr>
          <a:xfrm rot="5400003">
            <a:off x="-2495438" y="2110890"/>
            <a:ext cx="5461376" cy="870545"/>
          </a:xfrm>
          <a:prstGeom prst="rect">
            <a:avLst/>
          </a:prstGeom>
          <a:noFill/>
          <a:ln>
            <a:noFill/>
          </a:ln>
        </p:spPr>
      </p:pic>
      <p:pic>
        <p:nvPicPr>
          <p:cNvPr id="157" name="Google Shape;157;p17"/>
          <p:cNvPicPr preferRelativeResize="0"/>
          <p:nvPr/>
        </p:nvPicPr>
        <p:blipFill rotWithShape="1">
          <a:blip r:embed="rId3">
            <a:alphaModFix amt="75000"/>
          </a:blip>
          <a:srcRect l="-60" t="535" b="73705"/>
          <a:stretch/>
        </p:blipFill>
        <p:spPr>
          <a:xfrm rot="-5399997">
            <a:off x="6178013" y="2110891"/>
            <a:ext cx="5461376" cy="87054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72"/>
        <p:cNvGrpSpPr/>
        <p:nvPr/>
      </p:nvGrpSpPr>
      <p:grpSpPr>
        <a:xfrm>
          <a:off x="0" y="0"/>
          <a:ext cx="0" cy="0"/>
          <a:chOff x="0" y="0"/>
          <a:chExt cx="0" cy="0"/>
        </a:xfrm>
      </p:grpSpPr>
      <p:pic>
        <p:nvPicPr>
          <p:cNvPr id="173" name="Google Shape;173;p1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74" name="Google Shape;174;p1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txBox="1">
            <a:spLocks noGrp="1"/>
          </p:cNvSpPr>
          <p:nvPr>
            <p:ph type="title"/>
          </p:nvPr>
        </p:nvSpPr>
        <p:spPr>
          <a:xfrm>
            <a:off x="1600200" y="1345325"/>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8" name="Google Shape;178;p19"/>
          <p:cNvSpPr txBox="1">
            <a:spLocks noGrp="1"/>
          </p:cNvSpPr>
          <p:nvPr>
            <p:ph type="subTitle" idx="1"/>
          </p:nvPr>
        </p:nvSpPr>
        <p:spPr>
          <a:xfrm>
            <a:off x="1600200" y="1576824"/>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19"/>
          <p:cNvSpPr txBox="1">
            <a:spLocks noGrp="1"/>
          </p:cNvSpPr>
          <p:nvPr>
            <p:ph type="title" idx="2"/>
          </p:nvPr>
        </p:nvSpPr>
        <p:spPr>
          <a:xfrm>
            <a:off x="1600200" y="2491787"/>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0" name="Google Shape;180;p19"/>
          <p:cNvSpPr txBox="1">
            <a:spLocks noGrp="1"/>
          </p:cNvSpPr>
          <p:nvPr>
            <p:ph type="subTitle" idx="3"/>
          </p:nvPr>
        </p:nvSpPr>
        <p:spPr>
          <a:xfrm>
            <a:off x="1600200" y="2721226"/>
            <a:ext cx="5943600" cy="7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9"/>
          <p:cNvSpPr txBox="1">
            <a:spLocks noGrp="1"/>
          </p:cNvSpPr>
          <p:nvPr>
            <p:ph type="title" idx="4"/>
          </p:nvPr>
        </p:nvSpPr>
        <p:spPr>
          <a:xfrm>
            <a:off x="1593425" y="3636142"/>
            <a:ext cx="5943600" cy="38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2" name="Google Shape;182;p19"/>
          <p:cNvSpPr txBox="1">
            <a:spLocks noGrp="1"/>
          </p:cNvSpPr>
          <p:nvPr>
            <p:ph type="subTitle" idx="5"/>
          </p:nvPr>
        </p:nvSpPr>
        <p:spPr>
          <a:xfrm>
            <a:off x="1593425" y="3867801"/>
            <a:ext cx="5943600" cy="7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83" name="Google Shape;183;p19"/>
          <p:cNvPicPr preferRelativeResize="0"/>
          <p:nvPr/>
        </p:nvPicPr>
        <p:blipFill rotWithShape="1">
          <a:blip r:embed="rId3">
            <a:alphaModFix amt="75000"/>
          </a:blip>
          <a:srcRect l="-60" t="535" b="66797"/>
          <a:stretch/>
        </p:blipFill>
        <p:spPr>
          <a:xfrm rot="-5399997">
            <a:off x="5922077" y="1921653"/>
            <a:ext cx="5772273" cy="1166871"/>
          </a:xfrm>
          <a:prstGeom prst="rect">
            <a:avLst/>
          </a:prstGeom>
          <a:noFill/>
          <a:ln>
            <a:noFill/>
          </a:ln>
        </p:spPr>
      </p:pic>
      <p:pic>
        <p:nvPicPr>
          <p:cNvPr id="184" name="Google Shape;184;p19"/>
          <p:cNvPicPr preferRelativeResize="0"/>
          <p:nvPr/>
        </p:nvPicPr>
        <p:blipFill rotWithShape="1">
          <a:blip r:embed="rId3">
            <a:alphaModFix amt="75000"/>
          </a:blip>
          <a:srcRect l="-60" t="535" b="66797"/>
          <a:stretch/>
        </p:blipFill>
        <p:spPr>
          <a:xfrm rot="5400003">
            <a:off x="-2553948" y="1988316"/>
            <a:ext cx="5772273" cy="1166871"/>
          </a:xfrm>
          <a:prstGeom prst="rect">
            <a:avLst/>
          </a:prstGeom>
          <a:noFill/>
          <a:ln>
            <a:noFill/>
          </a:ln>
        </p:spPr>
      </p:pic>
      <p:sp>
        <p:nvSpPr>
          <p:cNvPr id="185" name="Google Shape;185;p19"/>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86"/>
        <p:cNvGrpSpPr/>
        <p:nvPr/>
      </p:nvGrpSpPr>
      <p:grpSpPr>
        <a:xfrm>
          <a:off x="0" y="0"/>
          <a:ext cx="0" cy="0"/>
          <a:chOff x="0" y="0"/>
          <a:chExt cx="0" cy="0"/>
        </a:xfrm>
      </p:grpSpPr>
      <p:pic>
        <p:nvPicPr>
          <p:cNvPr id="187" name="Google Shape;187;p2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88" name="Google Shape;188;p2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subTitle" idx="1"/>
          </p:nvPr>
        </p:nvSpPr>
        <p:spPr>
          <a:xfrm>
            <a:off x="2109048" y="1553404"/>
            <a:ext cx="23154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2" name="Google Shape;192;p20"/>
          <p:cNvSpPr txBox="1">
            <a:spLocks noGrp="1"/>
          </p:cNvSpPr>
          <p:nvPr>
            <p:ph type="subTitle" idx="2"/>
          </p:nvPr>
        </p:nvSpPr>
        <p:spPr>
          <a:xfrm>
            <a:off x="2109047" y="1915655"/>
            <a:ext cx="23154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3" name="Google Shape;193;p20"/>
          <p:cNvSpPr txBox="1">
            <a:spLocks noGrp="1"/>
          </p:cNvSpPr>
          <p:nvPr>
            <p:ph type="subTitle" idx="3"/>
          </p:nvPr>
        </p:nvSpPr>
        <p:spPr>
          <a:xfrm>
            <a:off x="4708749" y="1553404"/>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4" name="Google Shape;194;p20"/>
          <p:cNvSpPr txBox="1">
            <a:spLocks noGrp="1"/>
          </p:cNvSpPr>
          <p:nvPr>
            <p:ph type="subTitle" idx="4"/>
          </p:nvPr>
        </p:nvSpPr>
        <p:spPr>
          <a:xfrm>
            <a:off x="4708753" y="1915655"/>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5" name="Google Shape;195;p20"/>
          <p:cNvSpPr txBox="1">
            <a:spLocks noGrp="1"/>
          </p:cNvSpPr>
          <p:nvPr>
            <p:ph type="subTitle" idx="5"/>
          </p:nvPr>
        </p:nvSpPr>
        <p:spPr>
          <a:xfrm>
            <a:off x="2109048" y="3102807"/>
            <a:ext cx="2313300" cy="457200"/>
          </a:xfrm>
          <a:prstGeom prst="rect">
            <a:avLst/>
          </a:prstGeom>
        </p:spPr>
        <p:txBody>
          <a:bodyPr spcFirstLastPara="1" wrap="square" lIns="91425" tIns="91425" rIns="91425" bIns="91425" anchor="b" anchorCtr="0">
            <a:noAutofit/>
          </a:bodyPr>
          <a:lstStyle>
            <a:lvl1pPr lvl="0" rtl="0">
              <a:spcBef>
                <a:spcPts val="0"/>
              </a:spcBef>
              <a:spcAft>
                <a:spcPts val="0"/>
              </a:spcAft>
              <a:buNone/>
              <a:defRPr sz="2000">
                <a:solidFill>
                  <a:schemeClr val="accent1"/>
                </a:solidFill>
                <a:latin typeface="Audiowide"/>
                <a:ea typeface="Audiowide"/>
                <a:cs typeface="Audiowide"/>
                <a:sym typeface="Audiowide"/>
              </a:defRPr>
            </a:lvl1pPr>
            <a:lvl2pPr lvl="1" rtl="0">
              <a:spcBef>
                <a:spcPts val="0"/>
              </a:spcBef>
              <a:spcAft>
                <a:spcPts val="0"/>
              </a:spcAft>
              <a:buNone/>
              <a:defRPr sz="2000">
                <a:solidFill>
                  <a:schemeClr val="accent1"/>
                </a:solidFill>
                <a:latin typeface="Audiowide"/>
                <a:ea typeface="Audiowide"/>
                <a:cs typeface="Audiowide"/>
                <a:sym typeface="Audiowide"/>
              </a:defRPr>
            </a:lvl2pPr>
            <a:lvl3pPr lvl="2" rtl="0">
              <a:spcBef>
                <a:spcPts val="0"/>
              </a:spcBef>
              <a:spcAft>
                <a:spcPts val="0"/>
              </a:spcAft>
              <a:buNone/>
              <a:defRPr sz="2000">
                <a:solidFill>
                  <a:schemeClr val="accent1"/>
                </a:solidFill>
                <a:latin typeface="Audiowide"/>
                <a:ea typeface="Audiowide"/>
                <a:cs typeface="Audiowide"/>
                <a:sym typeface="Audiowide"/>
              </a:defRPr>
            </a:lvl3pPr>
            <a:lvl4pPr lvl="3" rtl="0">
              <a:spcBef>
                <a:spcPts val="0"/>
              </a:spcBef>
              <a:spcAft>
                <a:spcPts val="0"/>
              </a:spcAft>
              <a:buNone/>
              <a:defRPr sz="2000">
                <a:solidFill>
                  <a:schemeClr val="accent1"/>
                </a:solidFill>
                <a:latin typeface="Audiowide"/>
                <a:ea typeface="Audiowide"/>
                <a:cs typeface="Audiowide"/>
                <a:sym typeface="Audiowide"/>
              </a:defRPr>
            </a:lvl4pPr>
            <a:lvl5pPr lvl="4" rtl="0">
              <a:spcBef>
                <a:spcPts val="0"/>
              </a:spcBef>
              <a:spcAft>
                <a:spcPts val="0"/>
              </a:spcAft>
              <a:buNone/>
              <a:defRPr sz="2000">
                <a:solidFill>
                  <a:schemeClr val="accent1"/>
                </a:solidFill>
                <a:latin typeface="Audiowide"/>
                <a:ea typeface="Audiowide"/>
                <a:cs typeface="Audiowide"/>
                <a:sym typeface="Audiowide"/>
              </a:defRPr>
            </a:lvl5pPr>
            <a:lvl6pPr lvl="5" rtl="0">
              <a:spcBef>
                <a:spcPts val="0"/>
              </a:spcBef>
              <a:spcAft>
                <a:spcPts val="0"/>
              </a:spcAft>
              <a:buNone/>
              <a:defRPr sz="2000">
                <a:solidFill>
                  <a:schemeClr val="accent1"/>
                </a:solidFill>
                <a:latin typeface="Audiowide"/>
                <a:ea typeface="Audiowide"/>
                <a:cs typeface="Audiowide"/>
                <a:sym typeface="Audiowide"/>
              </a:defRPr>
            </a:lvl6pPr>
            <a:lvl7pPr lvl="6" rtl="0">
              <a:spcBef>
                <a:spcPts val="0"/>
              </a:spcBef>
              <a:spcAft>
                <a:spcPts val="0"/>
              </a:spcAft>
              <a:buNone/>
              <a:defRPr sz="2000">
                <a:solidFill>
                  <a:schemeClr val="accent1"/>
                </a:solidFill>
                <a:latin typeface="Audiowide"/>
                <a:ea typeface="Audiowide"/>
                <a:cs typeface="Audiowide"/>
                <a:sym typeface="Audiowide"/>
              </a:defRPr>
            </a:lvl7pPr>
            <a:lvl8pPr lvl="7" rtl="0">
              <a:spcBef>
                <a:spcPts val="0"/>
              </a:spcBef>
              <a:spcAft>
                <a:spcPts val="0"/>
              </a:spcAft>
              <a:buNone/>
              <a:defRPr sz="2000">
                <a:solidFill>
                  <a:schemeClr val="accent1"/>
                </a:solidFill>
                <a:latin typeface="Audiowide"/>
                <a:ea typeface="Audiowide"/>
                <a:cs typeface="Audiowide"/>
                <a:sym typeface="Audiowide"/>
              </a:defRPr>
            </a:lvl8pPr>
            <a:lvl9pPr lvl="8"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6" name="Google Shape;196;p20"/>
          <p:cNvSpPr txBox="1">
            <a:spLocks noGrp="1"/>
          </p:cNvSpPr>
          <p:nvPr>
            <p:ph type="subTitle" idx="6"/>
          </p:nvPr>
        </p:nvSpPr>
        <p:spPr>
          <a:xfrm>
            <a:off x="2109047" y="3462836"/>
            <a:ext cx="2313300" cy="4845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chemeClr val="lt1"/>
                </a:solidFill>
              </a:defRPr>
            </a:lvl1pPr>
            <a:lvl2pPr lvl="1" rtl="0">
              <a:spcBef>
                <a:spcPts val="0"/>
              </a:spcBef>
              <a:spcAft>
                <a:spcPts val="0"/>
              </a:spcAft>
              <a:buNone/>
              <a:defRPr>
                <a:solidFill>
                  <a:schemeClr val="lt1"/>
                </a:solidFill>
              </a:defRPr>
            </a:lvl2pPr>
            <a:lvl3pPr lvl="2" rtl="0">
              <a:spcBef>
                <a:spcPts val="0"/>
              </a:spcBef>
              <a:spcAft>
                <a:spcPts val="0"/>
              </a:spcAft>
              <a:buNone/>
              <a:defRPr>
                <a:solidFill>
                  <a:schemeClr val="lt1"/>
                </a:solidFill>
              </a:defRPr>
            </a:lvl3pPr>
            <a:lvl4pPr lvl="3" rtl="0">
              <a:spcBef>
                <a:spcPts val="0"/>
              </a:spcBef>
              <a:spcAft>
                <a:spcPts val="0"/>
              </a:spcAft>
              <a:buNone/>
              <a:defRPr>
                <a:solidFill>
                  <a:schemeClr val="lt1"/>
                </a:solidFill>
              </a:defRPr>
            </a:lvl4pPr>
            <a:lvl5pPr lvl="4" rtl="0">
              <a:spcBef>
                <a:spcPts val="0"/>
              </a:spcBef>
              <a:spcAft>
                <a:spcPts val="0"/>
              </a:spcAft>
              <a:buNone/>
              <a:defRPr>
                <a:solidFill>
                  <a:schemeClr val="lt1"/>
                </a:solidFill>
              </a:defRPr>
            </a:lvl5pPr>
            <a:lvl6pPr lvl="5" rtl="0">
              <a:spcBef>
                <a:spcPts val="0"/>
              </a:spcBef>
              <a:spcAft>
                <a:spcPts val="0"/>
              </a:spcAft>
              <a:buNone/>
              <a:defRPr>
                <a:solidFill>
                  <a:schemeClr val="lt1"/>
                </a:solidFill>
              </a:defRPr>
            </a:lvl6pPr>
            <a:lvl7pPr lvl="6" rtl="0">
              <a:spcBef>
                <a:spcPts val="0"/>
              </a:spcBef>
              <a:spcAft>
                <a:spcPts val="0"/>
              </a:spcAft>
              <a:buNone/>
              <a:defRPr>
                <a:solidFill>
                  <a:schemeClr val="lt1"/>
                </a:solidFill>
              </a:defRPr>
            </a:lvl7pPr>
            <a:lvl8pPr lvl="7" rtl="0">
              <a:spcBef>
                <a:spcPts val="0"/>
              </a:spcBef>
              <a:spcAft>
                <a:spcPts val="0"/>
              </a:spcAft>
              <a:buNone/>
              <a:defRPr>
                <a:solidFill>
                  <a:schemeClr val="lt1"/>
                </a:solidFill>
              </a:defRPr>
            </a:lvl8pPr>
            <a:lvl9pPr lvl="8" rtl="0">
              <a:spcBef>
                <a:spcPts val="0"/>
              </a:spcBef>
              <a:spcAft>
                <a:spcPts val="0"/>
              </a:spcAft>
              <a:buNone/>
              <a:defRPr>
                <a:solidFill>
                  <a:schemeClr val="lt1"/>
                </a:solidFill>
              </a:defRPr>
            </a:lvl9pPr>
          </a:lstStyle>
          <a:p>
            <a:endParaRPr/>
          </a:p>
        </p:txBody>
      </p:sp>
      <p:sp>
        <p:nvSpPr>
          <p:cNvPr id="197" name="Google Shape;197;p20"/>
          <p:cNvSpPr txBox="1">
            <a:spLocks noGrp="1"/>
          </p:cNvSpPr>
          <p:nvPr>
            <p:ph type="subTitle" idx="7"/>
          </p:nvPr>
        </p:nvSpPr>
        <p:spPr>
          <a:xfrm>
            <a:off x="4708750" y="3102806"/>
            <a:ext cx="2326200" cy="4572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2000">
                <a:solidFill>
                  <a:schemeClr val="accent1"/>
                </a:solidFill>
                <a:latin typeface="Audiowide"/>
                <a:ea typeface="Audiowide"/>
                <a:cs typeface="Audiowide"/>
                <a:sym typeface="Audiowide"/>
              </a:defRPr>
            </a:lvl1pPr>
            <a:lvl2pPr lvl="1" algn="r" rtl="0">
              <a:spcBef>
                <a:spcPts val="0"/>
              </a:spcBef>
              <a:spcAft>
                <a:spcPts val="0"/>
              </a:spcAft>
              <a:buNone/>
              <a:defRPr sz="2000">
                <a:solidFill>
                  <a:schemeClr val="accent1"/>
                </a:solidFill>
                <a:latin typeface="Audiowide"/>
                <a:ea typeface="Audiowide"/>
                <a:cs typeface="Audiowide"/>
                <a:sym typeface="Audiowide"/>
              </a:defRPr>
            </a:lvl2pPr>
            <a:lvl3pPr lvl="2" algn="r" rtl="0">
              <a:spcBef>
                <a:spcPts val="0"/>
              </a:spcBef>
              <a:spcAft>
                <a:spcPts val="0"/>
              </a:spcAft>
              <a:buNone/>
              <a:defRPr sz="2000">
                <a:solidFill>
                  <a:schemeClr val="accent1"/>
                </a:solidFill>
                <a:latin typeface="Audiowide"/>
                <a:ea typeface="Audiowide"/>
                <a:cs typeface="Audiowide"/>
                <a:sym typeface="Audiowide"/>
              </a:defRPr>
            </a:lvl3pPr>
            <a:lvl4pPr lvl="3" algn="r" rtl="0">
              <a:spcBef>
                <a:spcPts val="0"/>
              </a:spcBef>
              <a:spcAft>
                <a:spcPts val="0"/>
              </a:spcAft>
              <a:buNone/>
              <a:defRPr sz="2000">
                <a:solidFill>
                  <a:schemeClr val="accent1"/>
                </a:solidFill>
                <a:latin typeface="Audiowide"/>
                <a:ea typeface="Audiowide"/>
                <a:cs typeface="Audiowide"/>
                <a:sym typeface="Audiowide"/>
              </a:defRPr>
            </a:lvl4pPr>
            <a:lvl5pPr lvl="4" algn="r" rtl="0">
              <a:spcBef>
                <a:spcPts val="0"/>
              </a:spcBef>
              <a:spcAft>
                <a:spcPts val="0"/>
              </a:spcAft>
              <a:buNone/>
              <a:defRPr sz="2000">
                <a:solidFill>
                  <a:schemeClr val="accent1"/>
                </a:solidFill>
                <a:latin typeface="Audiowide"/>
                <a:ea typeface="Audiowide"/>
                <a:cs typeface="Audiowide"/>
                <a:sym typeface="Audiowide"/>
              </a:defRPr>
            </a:lvl5pPr>
            <a:lvl6pPr lvl="5" algn="r" rtl="0">
              <a:spcBef>
                <a:spcPts val="0"/>
              </a:spcBef>
              <a:spcAft>
                <a:spcPts val="0"/>
              </a:spcAft>
              <a:buNone/>
              <a:defRPr sz="2000">
                <a:solidFill>
                  <a:schemeClr val="accent1"/>
                </a:solidFill>
                <a:latin typeface="Audiowide"/>
                <a:ea typeface="Audiowide"/>
                <a:cs typeface="Audiowide"/>
                <a:sym typeface="Audiowide"/>
              </a:defRPr>
            </a:lvl6pPr>
            <a:lvl7pPr lvl="6" algn="r" rtl="0">
              <a:spcBef>
                <a:spcPts val="0"/>
              </a:spcBef>
              <a:spcAft>
                <a:spcPts val="0"/>
              </a:spcAft>
              <a:buNone/>
              <a:defRPr sz="2000">
                <a:solidFill>
                  <a:schemeClr val="accent1"/>
                </a:solidFill>
                <a:latin typeface="Audiowide"/>
                <a:ea typeface="Audiowide"/>
                <a:cs typeface="Audiowide"/>
                <a:sym typeface="Audiowide"/>
              </a:defRPr>
            </a:lvl7pPr>
            <a:lvl8pPr lvl="7" algn="r" rtl="0">
              <a:spcBef>
                <a:spcPts val="0"/>
              </a:spcBef>
              <a:spcAft>
                <a:spcPts val="0"/>
              </a:spcAft>
              <a:buNone/>
              <a:defRPr sz="2000">
                <a:solidFill>
                  <a:schemeClr val="accent1"/>
                </a:solidFill>
                <a:latin typeface="Audiowide"/>
                <a:ea typeface="Audiowide"/>
                <a:cs typeface="Audiowide"/>
                <a:sym typeface="Audiowide"/>
              </a:defRPr>
            </a:lvl8pPr>
            <a:lvl9pPr lvl="8" algn="r" rtl="0">
              <a:spcBef>
                <a:spcPts val="0"/>
              </a:spcBef>
              <a:spcAft>
                <a:spcPts val="0"/>
              </a:spcAft>
              <a:buNone/>
              <a:defRPr sz="2000">
                <a:solidFill>
                  <a:schemeClr val="accent1"/>
                </a:solidFill>
                <a:latin typeface="Audiowide"/>
                <a:ea typeface="Audiowide"/>
                <a:cs typeface="Audiowide"/>
                <a:sym typeface="Audiowide"/>
              </a:defRPr>
            </a:lvl9pPr>
          </a:lstStyle>
          <a:p>
            <a:endParaRPr/>
          </a:p>
        </p:txBody>
      </p:sp>
      <p:sp>
        <p:nvSpPr>
          <p:cNvPr id="198" name="Google Shape;198;p20"/>
          <p:cNvSpPr txBox="1">
            <a:spLocks noGrp="1"/>
          </p:cNvSpPr>
          <p:nvPr>
            <p:ph type="subTitle" idx="8"/>
          </p:nvPr>
        </p:nvSpPr>
        <p:spPr>
          <a:xfrm>
            <a:off x="4708753" y="3462836"/>
            <a:ext cx="2326200" cy="4845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chemeClr val="lt1"/>
                </a:solidFill>
              </a:defRPr>
            </a:lvl1pPr>
            <a:lvl2pPr lvl="1" algn="r" rtl="0">
              <a:spcBef>
                <a:spcPts val="0"/>
              </a:spcBef>
              <a:spcAft>
                <a:spcPts val="0"/>
              </a:spcAft>
              <a:buNone/>
              <a:defRPr>
                <a:solidFill>
                  <a:schemeClr val="lt1"/>
                </a:solidFill>
              </a:defRPr>
            </a:lvl2pPr>
            <a:lvl3pPr lvl="2" algn="r" rtl="0">
              <a:spcBef>
                <a:spcPts val="0"/>
              </a:spcBef>
              <a:spcAft>
                <a:spcPts val="0"/>
              </a:spcAft>
              <a:buNone/>
              <a:defRPr>
                <a:solidFill>
                  <a:schemeClr val="lt1"/>
                </a:solidFill>
              </a:defRPr>
            </a:lvl3pPr>
            <a:lvl4pPr lvl="3" algn="r" rtl="0">
              <a:spcBef>
                <a:spcPts val="0"/>
              </a:spcBef>
              <a:spcAft>
                <a:spcPts val="0"/>
              </a:spcAft>
              <a:buNone/>
              <a:defRPr>
                <a:solidFill>
                  <a:schemeClr val="lt1"/>
                </a:solidFill>
              </a:defRPr>
            </a:lvl4pPr>
            <a:lvl5pPr lvl="4" algn="r" rtl="0">
              <a:spcBef>
                <a:spcPts val="0"/>
              </a:spcBef>
              <a:spcAft>
                <a:spcPts val="0"/>
              </a:spcAft>
              <a:buNone/>
              <a:defRPr>
                <a:solidFill>
                  <a:schemeClr val="lt1"/>
                </a:solidFill>
              </a:defRPr>
            </a:lvl5pPr>
            <a:lvl6pPr lvl="5" algn="r" rtl="0">
              <a:spcBef>
                <a:spcPts val="0"/>
              </a:spcBef>
              <a:spcAft>
                <a:spcPts val="0"/>
              </a:spcAft>
              <a:buNone/>
              <a:defRPr>
                <a:solidFill>
                  <a:schemeClr val="lt1"/>
                </a:solidFill>
              </a:defRPr>
            </a:lvl6pPr>
            <a:lvl7pPr lvl="6" algn="r" rtl="0">
              <a:spcBef>
                <a:spcPts val="0"/>
              </a:spcBef>
              <a:spcAft>
                <a:spcPts val="0"/>
              </a:spcAft>
              <a:buNone/>
              <a:defRPr>
                <a:solidFill>
                  <a:schemeClr val="lt1"/>
                </a:solidFill>
              </a:defRPr>
            </a:lvl7pPr>
            <a:lvl8pPr lvl="7" algn="r" rtl="0">
              <a:spcBef>
                <a:spcPts val="0"/>
              </a:spcBef>
              <a:spcAft>
                <a:spcPts val="0"/>
              </a:spcAft>
              <a:buNone/>
              <a:defRPr>
                <a:solidFill>
                  <a:schemeClr val="lt1"/>
                </a:solidFill>
              </a:defRPr>
            </a:lvl8pPr>
            <a:lvl9pPr lvl="8" algn="r" rtl="0">
              <a:spcBef>
                <a:spcPts val="0"/>
              </a:spcBef>
              <a:spcAft>
                <a:spcPts val="0"/>
              </a:spcAft>
              <a:buNone/>
              <a:defRPr>
                <a:solidFill>
                  <a:schemeClr val="lt1"/>
                </a:solidFill>
              </a:defRPr>
            </a:lvl9pPr>
          </a:lstStyle>
          <a:p>
            <a:endParaRPr/>
          </a:p>
        </p:txBody>
      </p:sp>
      <p:sp>
        <p:nvSpPr>
          <p:cNvPr id="199" name="Google Shape;199;p20"/>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00" name="Google Shape;200;p20"/>
          <p:cNvPicPr preferRelativeResize="0"/>
          <p:nvPr/>
        </p:nvPicPr>
        <p:blipFill rotWithShape="1">
          <a:blip r:embed="rId3">
            <a:alphaModFix amt="75000"/>
          </a:blip>
          <a:srcRect l="23664" t="13299"/>
          <a:stretch/>
        </p:blipFill>
        <p:spPr>
          <a:xfrm>
            <a:off x="-142875" y="-308600"/>
            <a:ext cx="4171950" cy="2933699"/>
          </a:xfrm>
          <a:prstGeom prst="rect">
            <a:avLst/>
          </a:prstGeom>
          <a:noFill/>
          <a:ln>
            <a:noFill/>
          </a:ln>
        </p:spPr>
      </p:pic>
      <p:pic>
        <p:nvPicPr>
          <p:cNvPr id="201" name="Google Shape;201;p20"/>
          <p:cNvPicPr preferRelativeResize="0"/>
          <p:nvPr/>
        </p:nvPicPr>
        <p:blipFill rotWithShape="1">
          <a:blip r:embed="rId3">
            <a:alphaModFix amt="75000"/>
          </a:blip>
          <a:srcRect l="21334" t="3883"/>
          <a:stretch/>
        </p:blipFill>
        <p:spPr>
          <a:xfrm rot="-10799995">
            <a:off x="5587300" y="2451302"/>
            <a:ext cx="3747200" cy="28350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02"/>
        <p:cNvGrpSpPr/>
        <p:nvPr/>
      </p:nvGrpSpPr>
      <p:grpSpPr>
        <a:xfrm>
          <a:off x="0" y="0"/>
          <a:ext cx="0" cy="0"/>
          <a:chOff x="0" y="0"/>
          <a:chExt cx="0" cy="0"/>
        </a:xfrm>
      </p:grpSpPr>
      <p:pic>
        <p:nvPicPr>
          <p:cNvPr id="203" name="Google Shape;203;p21"/>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04" name="Google Shape;204;p21"/>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txBox="1">
            <a:spLocks noGrp="1"/>
          </p:cNvSpPr>
          <p:nvPr>
            <p:ph type="title"/>
          </p:nvPr>
        </p:nvSpPr>
        <p:spPr>
          <a:xfrm>
            <a:off x="720000"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8" name="Google Shape;208;p21"/>
          <p:cNvSpPr txBox="1">
            <a:spLocks noGrp="1"/>
          </p:cNvSpPr>
          <p:nvPr>
            <p:ph type="subTitle" idx="1"/>
          </p:nvPr>
        </p:nvSpPr>
        <p:spPr>
          <a:xfrm>
            <a:off x="720204"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1"/>
          <p:cNvSpPr txBox="1">
            <a:spLocks noGrp="1"/>
          </p:cNvSpPr>
          <p:nvPr>
            <p:ph type="title" idx="2"/>
          </p:nvPr>
        </p:nvSpPr>
        <p:spPr>
          <a:xfrm>
            <a:off x="33682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0" name="Google Shape;210;p21"/>
          <p:cNvSpPr txBox="1">
            <a:spLocks noGrp="1"/>
          </p:cNvSpPr>
          <p:nvPr>
            <p:ph type="subTitle" idx="3"/>
          </p:nvPr>
        </p:nvSpPr>
        <p:spPr>
          <a:xfrm>
            <a:off x="33682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21"/>
          <p:cNvSpPr txBox="1">
            <a:spLocks noGrp="1"/>
          </p:cNvSpPr>
          <p:nvPr>
            <p:ph type="title" idx="4"/>
          </p:nvPr>
        </p:nvSpPr>
        <p:spPr>
          <a:xfrm>
            <a:off x="720204"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2" name="Google Shape;212;p21"/>
          <p:cNvSpPr txBox="1">
            <a:spLocks noGrp="1"/>
          </p:cNvSpPr>
          <p:nvPr>
            <p:ph type="subTitle" idx="5"/>
          </p:nvPr>
        </p:nvSpPr>
        <p:spPr>
          <a:xfrm>
            <a:off x="720204"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3" name="Google Shape;213;p21"/>
          <p:cNvSpPr txBox="1">
            <a:spLocks noGrp="1"/>
          </p:cNvSpPr>
          <p:nvPr>
            <p:ph type="title" idx="6"/>
          </p:nvPr>
        </p:nvSpPr>
        <p:spPr>
          <a:xfrm>
            <a:off x="3368276" y="323737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4" name="Google Shape;214;p21"/>
          <p:cNvSpPr txBox="1">
            <a:spLocks noGrp="1"/>
          </p:cNvSpPr>
          <p:nvPr>
            <p:ph type="subTitle" idx="7"/>
          </p:nvPr>
        </p:nvSpPr>
        <p:spPr>
          <a:xfrm>
            <a:off x="33682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1"/>
          <p:cNvSpPr txBox="1">
            <a:spLocks noGrp="1"/>
          </p:cNvSpPr>
          <p:nvPr>
            <p:ph type="title" idx="8"/>
          </p:nvPr>
        </p:nvSpPr>
        <p:spPr>
          <a:xfrm>
            <a:off x="6000876" y="1748246"/>
            <a:ext cx="2423100" cy="426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6" name="Google Shape;216;p21"/>
          <p:cNvSpPr txBox="1">
            <a:spLocks noGrp="1"/>
          </p:cNvSpPr>
          <p:nvPr>
            <p:ph type="subTitle" idx="9"/>
          </p:nvPr>
        </p:nvSpPr>
        <p:spPr>
          <a:xfrm>
            <a:off x="6000875" y="2019748"/>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1"/>
          <p:cNvSpPr txBox="1">
            <a:spLocks noGrp="1"/>
          </p:cNvSpPr>
          <p:nvPr>
            <p:ph type="title" idx="13"/>
          </p:nvPr>
        </p:nvSpPr>
        <p:spPr>
          <a:xfrm>
            <a:off x="6000876" y="3237376"/>
            <a:ext cx="2423100" cy="426900"/>
          </a:xfrm>
          <a:prstGeom prst="rect">
            <a:avLst/>
          </a:prstGeom>
        </p:spPr>
        <p:txBody>
          <a:bodyPr spcFirstLastPara="1" wrap="square" lIns="91425" tIns="91425" rIns="91425" bIns="91425" anchor="b" anchorCtr="0">
            <a:noAutofit/>
          </a:bodyPr>
          <a:lstStyle>
            <a:lvl1pPr lvl="0" algn="ctr" rtl="0">
              <a:lnSpc>
                <a:spcPct val="132352"/>
              </a:lnSpc>
              <a:spcBef>
                <a:spcPts val="0"/>
              </a:spcBef>
              <a:spcAft>
                <a:spcPts val="0"/>
              </a:spcAft>
              <a:buSzPts val="2000"/>
              <a:buNone/>
              <a:defRPr sz="22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8" name="Google Shape;218;p21"/>
          <p:cNvSpPr txBox="1">
            <a:spLocks noGrp="1"/>
          </p:cNvSpPr>
          <p:nvPr>
            <p:ph type="subTitle" idx="14"/>
          </p:nvPr>
        </p:nvSpPr>
        <p:spPr>
          <a:xfrm>
            <a:off x="6000875" y="3509446"/>
            <a:ext cx="2423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1"/>
          <p:cNvSpPr txBox="1">
            <a:spLocks noGrp="1"/>
          </p:cNvSpPr>
          <p:nvPr>
            <p:ph type="title" idx="15"/>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20" name="Google Shape;220;p21"/>
          <p:cNvPicPr preferRelativeResize="0"/>
          <p:nvPr/>
        </p:nvPicPr>
        <p:blipFill rotWithShape="1">
          <a:blip r:embed="rId3">
            <a:alphaModFix amt="75000"/>
          </a:blip>
          <a:srcRect l="23147" t="15754"/>
          <a:stretch/>
        </p:blipFill>
        <p:spPr>
          <a:xfrm rot="5400000">
            <a:off x="5748539" y="489536"/>
            <a:ext cx="4351724" cy="2953549"/>
          </a:xfrm>
          <a:prstGeom prst="rect">
            <a:avLst/>
          </a:prstGeom>
          <a:noFill/>
          <a:ln>
            <a:noFill/>
          </a:ln>
        </p:spPr>
      </p:pic>
      <p:pic>
        <p:nvPicPr>
          <p:cNvPr id="221" name="Google Shape;221;p21"/>
          <p:cNvPicPr preferRelativeResize="0"/>
          <p:nvPr/>
        </p:nvPicPr>
        <p:blipFill rotWithShape="1">
          <a:blip r:embed="rId3">
            <a:alphaModFix amt="75000"/>
          </a:blip>
          <a:srcRect l="19672" t="17471"/>
          <a:stretch/>
        </p:blipFill>
        <p:spPr>
          <a:xfrm rot="-5399996">
            <a:off x="-957325" y="1514479"/>
            <a:ext cx="4633974" cy="2947919"/>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222"/>
        <p:cNvGrpSpPr/>
        <p:nvPr/>
      </p:nvGrpSpPr>
      <p:grpSpPr>
        <a:xfrm>
          <a:off x="0" y="0"/>
          <a:ext cx="0" cy="0"/>
          <a:chOff x="0" y="0"/>
          <a:chExt cx="0" cy="0"/>
        </a:xfrm>
      </p:grpSpPr>
      <p:pic>
        <p:nvPicPr>
          <p:cNvPr id="223" name="Google Shape;223;p2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24" name="Google Shape;224;p2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txBox="1">
            <a:spLocks noGrp="1"/>
          </p:cNvSpPr>
          <p:nvPr>
            <p:ph type="title"/>
          </p:nvPr>
        </p:nvSpPr>
        <p:spPr>
          <a:xfrm>
            <a:off x="867750"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28" name="Google Shape;228;p22"/>
          <p:cNvSpPr txBox="1">
            <a:spLocks noGrp="1"/>
          </p:cNvSpPr>
          <p:nvPr>
            <p:ph type="subTitle" idx="1"/>
          </p:nvPr>
        </p:nvSpPr>
        <p:spPr>
          <a:xfrm>
            <a:off x="867750"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22"/>
          <p:cNvSpPr txBox="1">
            <a:spLocks noGrp="1"/>
          </p:cNvSpPr>
          <p:nvPr>
            <p:ph type="title" idx="2"/>
          </p:nvPr>
        </p:nvSpPr>
        <p:spPr>
          <a:xfrm>
            <a:off x="3651596"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30" name="Google Shape;230;p22"/>
          <p:cNvSpPr txBox="1">
            <a:spLocks noGrp="1"/>
          </p:cNvSpPr>
          <p:nvPr>
            <p:ph type="subTitle" idx="3"/>
          </p:nvPr>
        </p:nvSpPr>
        <p:spPr>
          <a:xfrm>
            <a:off x="3651596"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22"/>
          <p:cNvSpPr txBox="1">
            <a:spLocks noGrp="1"/>
          </p:cNvSpPr>
          <p:nvPr>
            <p:ph type="title" idx="4"/>
          </p:nvPr>
        </p:nvSpPr>
        <p:spPr>
          <a:xfrm>
            <a:off x="6434843" y="3269200"/>
            <a:ext cx="1841400" cy="3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32" name="Google Shape;232;p22"/>
          <p:cNvSpPr txBox="1">
            <a:spLocks noGrp="1"/>
          </p:cNvSpPr>
          <p:nvPr>
            <p:ph type="subTitle" idx="5"/>
          </p:nvPr>
        </p:nvSpPr>
        <p:spPr>
          <a:xfrm>
            <a:off x="6434843" y="3500976"/>
            <a:ext cx="1841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2"/>
          <p:cNvSpPr txBox="1">
            <a:spLocks noGrp="1"/>
          </p:cNvSpPr>
          <p:nvPr>
            <p:ph type="title" idx="6" hasCustomPrompt="1"/>
          </p:nvPr>
        </p:nvSpPr>
        <p:spPr>
          <a:xfrm>
            <a:off x="131685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34" name="Google Shape;234;p22"/>
          <p:cNvSpPr txBox="1">
            <a:spLocks noGrp="1"/>
          </p:cNvSpPr>
          <p:nvPr>
            <p:ph type="title" idx="7" hasCustomPrompt="1"/>
          </p:nvPr>
        </p:nvSpPr>
        <p:spPr>
          <a:xfrm>
            <a:off x="4100400"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35" name="Google Shape;235;p22"/>
          <p:cNvSpPr txBox="1">
            <a:spLocks noGrp="1"/>
          </p:cNvSpPr>
          <p:nvPr>
            <p:ph type="title" idx="8" hasCustomPrompt="1"/>
          </p:nvPr>
        </p:nvSpPr>
        <p:spPr>
          <a:xfrm>
            <a:off x="6883943" y="1989375"/>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36" name="Google Shape;236;p22"/>
          <p:cNvSpPr txBox="1">
            <a:spLocks noGrp="1"/>
          </p:cNvSpPr>
          <p:nvPr>
            <p:ph type="title" idx="9"/>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237" name="Google Shape;237;p22"/>
          <p:cNvPicPr preferRelativeResize="0"/>
          <p:nvPr/>
        </p:nvPicPr>
        <p:blipFill rotWithShape="1">
          <a:blip r:embed="rId3">
            <a:alphaModFix amt="75000"/>
          </a:blip>
          <a:srcRect l="23312" t="17389"/>
          <a:stretch/>
        </p:blipFill>
        <p:spPr>
          <a:xfrm rot="5400000">
            <a:off x="5724725" y="522874"/>
            <a:ext cx="4342200" cy="2896400"/>
          </a:xfrm>
          <a:prstGeom prst="rect">
            <a:avLst/>
          </a:prstGeom>
          <a:noFill/>
          <a:ln>
            <a:noFill/>
          </a:ln>
        </p:spPr>
      </p:pic>
      <p:pic>
        <p:nvPicPr>
          <p:cNvPr id="238" name="Google Shape;238;p22"/>
          <p:cNvPicPr preferRelativeResize="0"/>
          <p:nvPr/>
        </p:nvPicPr>
        <p:blipFill rotWithShape="1">
          <a:blip r:embed="rId3">
            <a:alphaModFix amt="75000"/>
          </a:blip>
          <a:srcRect l="21488" t="20407"/>
          <a:stretch/>
        </p:blipFill>
        <p:spPr>
          <a:xfrm rot="-5399996">
            <a:off x="-852549" y="1514479"/>
            <a:ext cx="4529198" cy="284314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39"/>
        <p:cNvGrpSpPr/>
        <p:nvPr/>
      </p:nvGrpSpPr>
      <p:grpSpPr>
        <a:xfrm>
          <a:off x="0" y="0"/>
          <a:ext cx="0" cy="0"/>
          <a:chOff x="0" y="0"/>
          <a:chExt cx="0" cy="0"/>
        </a:xfrm>
      </p:grpSpPr>
      <p:pic>
        <p:nvPicPr>
          <p:cNvPr id="240" name="Google Shape;240;p2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1" name="Google Shape;241;p2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245" name="Google Shape;245;p23"/>
          <p:cNvPicPr preferRelativeResize="0"/>
          <p:nvPr/>
        </p:nvPicPr>
        <p:blipFill rotWithShape="1">
          <a:blip r:embed="rId3">
            <a:alphaModFix amt="75000"/>
          </a:blip>
          <a:srcRect l="26204"/>
          <a:stretch/>
        </p:blipFill>
        <p:spPr>
          <a:xfrm rot="-5400000">
            <a:off x="-785911" y="1937192"/>
            <a:ext cx="3611223" cy="3030000"/>
          </a:xfrm>
          <a:prstGeom prst="rect">
            <a:avLst/>
          </a:prstGeom>
          <a:noFill/>
          <a:ln>
            <a:noFill/>
          </a:ln>
        </p:spPr>
      </p:pic>
      <p:pic>
        <p:nvPicPr>
          <p:cNvPr id="246" name="Google Shape;246;p23"/>
          <p:cNvPicPr preferRelativeResize="0"/>
          <p:nvPr/>
        </p:nvPicPr>
        <p:blipFill rotWithShape="1">
          <a:blip r:embed="rId3">
            <a:alphaModFix amt="75000"/>
          </a:blip>
          <a:srcRect l="26335" t="537"/>
          <a:stretch/>
        </p:blipFill>
        <p:spPr>
          <a:xfrm rot="5400005">
            <a:off x="6372987" y="109689"/>
            <a:ext cx="3429100" cy="286682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2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4" name="Google Shape;254;p2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0122" y="4462530"/>
            <a:ext cx="1885141" cy="6858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7165322" y="-714232"/>
            <a:ext cx="1264446" cy="2692910"/>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685799" y="273844"/>
            <a:ext cx="7829551" cy="1212763"/>
          </a:xfrm>
        </p:spPr>
        <p:txBody>
          <a:bodyPr>
            <a:normAutofit/>
          </a:bodyPr>
          <a:lstStyle>
            <a:lvl1pPr>
              <a:defRPr sz="2400"/>
            </a:lvl1pPr>
          </a:lstStyle>
          <a:p>
            <a:r>
              <a:rPr lang="en-US"/>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685800" y="1516688"/>
            <a:ext cx="2482597" cy="2810385"/>
          </a:xfrm>
        </p:spPr>
        <p:txBody>
          <a:bodyPr>
            <a:normAutofit/>
          </a:bodyPr>
          <a:lstStyle>
            <a:lvl1pPr>
              <a:spcBef>
                <a:spcPts val="0"/>
              </a:spcBef>
              <a:spcAft>
                <a:spcPts val="900"/>
              </a:spcAft>
              <a:defRPr sz="1500" b="1"/>
            </a:lvl1pPr>
            <a:lvl2pPr>
              <a:spcBef>
                <a:spcPts val="0"/>
              </a:spcBef>
              <a:spcAft>
                <a:spcPts val="900"/>
              </a:spcAft>
              <a:defRPr sz="1350" b="1"/>
            </a:lvl2pPr>
            <a:lvl3pPr>
              <a:spcBef>
                <a:spcPts val="0"/>
              </a:spcBef>
              <a:spcAft>
                <a:spcPts val="900"/>
              </a:spcAft>
              <a:defRPr sz="1200" b="1"/>
            </a:lvl3pPr>
            <a:lvl4pPr>
              <a:spcBef>
                <a:spcPts val="0"/>
              </a:spcBef>
              <a:spcAft>
                <a:spcPts val="900"/>
              </a:spcAft>
              <a:defRPr sz="1050" b="1"/>
            </a:lvl4pPr>
            <a:lvl5pPr>
              <a:spcBef>
                <a:spcPts val="0"/>
              </a:spcBef>
              <a:spcAft>
                <a:spcPts val="900"/>
              </a:spcAft>
              <a:defRPr sz="1050" b="1"/>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3451733" y="1513590"/>
            <a:ext cx="5063617" cy="2810385"/>
          </a:xfrm>
        </p:spPr>
        <p:txBody>
          <a:bodyPr>
            <a:normAutofit/>
          </a:bodyPr>
          <a:lstStyle>
            <a:lvl1pPr>
              <a:spcBef>
                <a:spcPts val="0"/>
              </a:spcBef>
              <a:spcAft>
                <a:spcPts val="900"/>
              </a:spcAft>
              <a:defRPr sz="1500"/>
            </a:lvl1pPr>
            <a:lvl2pPr>
              <a:spcBef>
                <a:spcPts val="0"/>
              </a:spcBef>
              <a:spcAft>
                <a:spcPts val="900"/>
              </a:spcAft>
              <a:defRPr sz="1350"/>
            </a:lvl2pPr>
            <a:lvl3pPr>
              <a:spcBef>
                <a:spcPts val="0"/>
              </a:spcBef>
              <a:spcAft>
                <a:spcPts val="900"/>
              </a:spcAft>
              <a:defRPr sz="1200"/>
            </a:lvl3pPr>
            <a:lvl4pPr>
              <a:spcBef>
                <a:spcPts val="0"/>
              </a:spcBef>
              <a:spcAft>
                <a:spcPts val="900"/>
              </a:spcAft>
              <a:defRPr sz="1050"/>
            </a:lvl4pPr>
            <a:lvl5pPr>
              <a:spcBef>
                <a:spcPts val="0"/>
              </a:spcBef>
              <a:spcAft>
                <a:spcPts val="900"/>
              </a:spcAft>
              <a:defRPr sz="105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685800" y="4684690"/>
            <a:ext cx="473299" cy="222161"/>
          </a:xfrm>
          <a:prstGeom prst="rect">
            <a:avLst/>
          </a:prstGeom>
        </p:spPr>
        <p:txBody>
          <a:bodyPr vert="horz" lIns="91440" tIns="45720" rIns="91440" bIns="45720" rtlCol="0" anchor="ctr"/>
          <a:lstStyle>
            <a:lvl1pPr algn="l">
              <a:defRPr sz="900">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36292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pic>
        <p:nvPicPr>
          <p:cNvPr id="37" name="Google Shape;37;p5"/>
          <p:cNvPicPr preferRelativeResize="0"/>
          <p:nvPr/>
        </p:nvPicPr>
        <p:blipFill rotWithShape="1">
          <a:blip r:embed="rId2">
            <a:alphaModFix amt="75000"/>
          </a:blip>
          <a:srcRect l="17266" t="16652"/>
          <a:stretch/>
        </p:blipFill>
        <p:spPr>
          <a:xfrm rot="10800000">
            <a:off x="4688049" y="2278552"/>
            <a:ext cx="4684549" cy="2922100"/>
          </a:xfrm>
          <a:prstGeom prst="rect">
            <a:avLst/>
          </a:prstGeom>
          <a:noFill/>
          <a:ln>
            <a:noFill/>
          </a:ln>
        </p:spPr>
      </p:pic>
      <p:pic>
        <p:nvPicPr>
          <p:cNvPr id="38" name="Google Shape;38;p5"/>
          <p:cNvPicPr preferRelativeResize="0"/>
          <p:nvPr/>
        </p:nvPicPr>
        <p:blipFill rotWithShape="1">
          <a:blip r:embed="rId2">
            <a:alphaModFix amt="75000"/>
          </a:blip>
          <a:srcRect l="16618" t="14668"/>
          <a:stretch/>
        </p:blipFill>
        <p:spPr>
          <a:xfrm rot="4">
            <a:off x="-57150" y="-190497"/>
            <a:ext cx="4810127" cy="3047996"/>
          </a:xfrm>
          <a:prstGeom prst="rect">
            <a:avLst/>
          </a:prstGeom>
          <a:noFill/>
          <a:ln>
            <a:noFill/>
          </a:ln>
        </p:spPr>
      </p:pic>
      <p:pic>
        <p:nvPicPr>
          <p:cNvPr id="39" name="Google Shape;39;p5"/>
          <p:cNvPicPr preferRelativeResize="0"/>
          <p:nvPr/>
        </p:nvPicPr>
        <p:blipFill rotWithShape="1">
          <a:blip r:embed="rId3">
            <a:alphaModFix/>
          </a:blip>
          <a:srcRect t="1620" b="17753"/>
          <a:stretch/>
        </p:blipFill>
        <p:spPr>
          <a:xfrm>
            <a:off x="-181700" y="-257175"/>
            <a:ext cx="9649551" cy="5667373"/>
          </a:xfrm>
          <a:prstGeom prst="rect">
            <a:avLst/>
          </a:prstGeom>
          <a:noFill/>
          <a:ln>
            <a:noFill/>
          </a:ln>
        </p:spPr>
      </p:pic>
      <p:sp>
        <p:nvSpPr>
          <p:cNvPr id="40" name="Google Shape;40;p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4" name="Google Shape;44;p5"/>
          <p:cNvSpPr txBox="1">
            <a:spLocks noGrp="1"/>
          </p:cNvSpPr>
          <p:nvPr>
            <p:ph type="subTitle" idx="1"/>
          </p:nvPr>
        </p:nvSpPr>
        <p:spPr>
          <a:xfrm>
            <a:off x="1605775"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5"/>
          <p:cNvSpPr txBox="1">
            <a:spLocks noGrp="1"/>
          </p:cNvSpPr>
          <p:nvPr>
            <p:ph type="subTitle" idx="2"/>
          </p:nvPr>
        </p:nvSpPr>
        <p:spPr>
          <a:xfrm>
            <a:off x="4688050" y="3703499"/>
            <a:ext cx="2846700" cy="78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47" name="Google Shape;47;p5"/>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solidFill>
                  <a:schemeClr val="accent1"/>
                </a:solidFill>
                <a:latin typeface="Audiowide"/>
                <a:ea typeface="Audiowide"/>
                <a:cs typeface="Audiowide"/>
                <a:sym typeface="Audiowid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0" name="Google Shape;50;p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54" name="Google Shape;54;p6"/>
          <p:cNvPicPr preferRelativeResize="0"/>
          <p:nvPr/>
        </p:nvPicPr>
        <p:blipFill rotWithShape="1">
          <a:blip r:embed="rId3">
            <a:alphaModFix amt="75000"/>
          </a:blip>
          <a:srcRect l="24087" t="19903"/>
          <a:stretch/>
        </p:blipFill>
        <p:spPr>
          <a:xfrm>
            <a:off x="-104775" y="-85500"/>
            <a:ext cx="3714749" cy="2426851"/>
          </a:xfrm>
          <a:prstGeom prst="rect">
            <a:avLst/>
          </a:prstGeom>
          <a:noFill/>
          <a:ln>
            <a:noFill/>
          </a:ln>
        </p:spPr>
      </p:pic>
      <p:pic>
        <p:nvPicPr>
          <p:cNvPr id="55" name="Google Shape;55;p6"/>
          <p:cNvPicPr preferRelativeResize="0"/>
          <p:nvPr/>
        </p:nvPicPr>
        <p:blipFill rotWithShape="1">
          <a:blip r:embed="rId3">
            <a:alphaModFix amt="75000"/>
          </a:blip>
          <a:srcRect l="22039" t="14089"/>
          <a:stretch/>
        </p:blipFill>
        <p:spPr>
          <a:xfrm rot="-10799995">
            <a:off x="5705475" y="2752926"/>
            <a:ext cx="3629025" cy="24762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58" name="Google Shape;58;p7"/>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title"/>
          </p:nvPr>
        </p:nvSpPr>
        <p:spPr>
          <a:xfrm>
            <a:off x="4381506" y="887025"/>
            <a:ext cx="4038600" cy="95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7"/>
          <p:cNvSpPr txBox="1">
            <a:spLocks noGrp="1"/>
          </p:cNvSpPr>
          <p:nvPr>
            <p:ph type="body" idx="1"/>
          </p:nvPr>
        </p:nvSpPr>
        <p:spPr>
          <a:xfrm>
            <a:off x="4381500" y="1843575"/>
            <a:ext cx="40386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pic>
        <p:nvPicPr>
          <p:cNvPr id="63" name="Google Shape;63;p7"/>
          <p:cNvPicPr preferRelativeResize="0"/>
          <p:nvPr/>
        </p:nvPicPr>
        <p:blipFill rotWithShape="1">
          <a:blip r:embed="rId3">
            <a:alphaModFix amt="75000"/>
          </a:blip>
          <a:srcRect l="24156" t="16303"/>
          <a:stretch/>
        </p:blipFill>
        <p:spPr>
          <a:xfrm rot="5400000">
            <a:off x="5767588" y="527636"/>
            <a:ext cx="4294574" cy="29345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9" name="Google Shape;79;p9"/>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7" r:id="rId2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www.freecodecamp.org/news/osi-model-networking-layers-explained-in-plain-english/" TargetMode="External"/><Relationship Id="rId7" Type="http://schemas.openxmlformats.org/officeDocument/2006/relationships/hyperlink" Target="https://www.england.nhs.uk/long-read/case-study-network-failure/"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hyperlink" Target="https://www.geeksforgeeks.org/protocol-data-unit-pdu/" TargetMode="External"/><Relationship Id="rId5" Type="http://schemas.openxmlformats.org/officeDocument/2006/relationships/hyperlink" Target="https://www.geeksforgeeks.org/open-systems-interconnection-model-osi/#network-layer-layer-3" TargetMode="External"/><Relationship Id="rId4" Type="http://schemas.openxmlformats.org/officeDocument/2006/relationships/hyperlink" Target="https://youtu.be/oVVlMqsLdro?si=Ozg_znMeoJLjed4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r>
              <a:rPr lang="en"/>
              <a:t>OSI Pitch Deck for USA Charities</a:t>
            </a:r>
            <a:endParaRPr lang="en">
              <a:solidFill>
                <a:srgbClr val="FFFFFF"/>
              </a:solidFill>
            </a:endParaRPr>
          </a:p>
        </p:txBody>
      </p:sp>
      <p:sp>
        <p:nvSpPr>
          <p:cNvPr id="283" name="Google Shape;283;p30"/>
          <p:cNvSpPr txBox="1">
            <a:spLocks noGrp="1"/>
          </p:cNvSpPr>
          <p:nvPr>
            <p:ph type="subTitle" idx="1"/>
          </p:nvPr>
        </p:nvSpPr>
        <p:spPr>
          <a:xfrm>
            <a:off x="1625850" y="3938921"/>
            <a:ext cx="5892300" cy="473700"/>
          </a:xfrm>
          <a:prstGeom prst="rect">
            <a:avLst/>
          </a:prstGeom>
        </p:spPr>
        <p:txBody>
          <a:bodyPr spcFirstLastPara="1" wrap="square" lIns="91425" tIns="91425" rIns="91425" bIns="91425" anchor="ctr" anchorCtr="0">
            <a:noAutofit/>
          </a:bodyPr>
          <a:lstStyle/>
          <a:p>
            <a:pPr marL="0" indent="0"/>
            <a:r>
              <a:rPr lang="en"/>
              <a:t>By: Sade </a:t>
            </a:r>
            <a:r>
              <a:rPr lang="en-US"/>
              <a:t>Watson (Lead Presenter, Researcher, Reviewer)</a:t>
            </a:r>
          </a:p>
          <a:p>
            <a:pPr marL="0" indent="0"/>
            <a:r>
              <a:rPr lang="en-US"/>
              <a:t> </a:t>
            </a:r>
            <a:r>
              <a:rPr lang="en-US" err="1"/>
              <a:t>IanX.Rios</a:t>
            </a:r>
            <a:r>
              <a:rPr lang="en-US"/>
              <a:t> (Researcher and Reviewer)</a:t>
            </a:r>
          </a:p>
          <a:p>
            <a:pPr marL="0" indent="0"/>
            <a:r>
              <a:rPr lang="en-US"/>
              <a:t>Isiah </a:t>
            </a:r>
            <a:r>
              <a:rPr lang="en-US" err="1"/>
              <a:t>Gohagen</a:t>
            </a:r>
            <a:r>
              <a:rPr lang="en-US"/>
              <a:t> (Presenter, Researcher, Reviewer)</a:t>
            </a:r>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7: Application</a:t>
            </a:r>
            <a:endParaRPr/>
          </a:p>
        </p:txBody>
      </p:sp>
      <p:sp>
        <p:nvSpPr>
          <p:cNvPr id="636" name="Google Shape;636;p38"/>
          <p:cNvSpPr txBox="1">
            <a:spLocks noGrp="1"/>
          </p:cNvSpPr>
          <p:nvPr>
            <p:ph type="subTitle" idx="1"/>
          </p:nvPr>
        </p:nvSpPr>
        <p:spPr>
          <a:xfrm>
            <a:off x="2441575" y="1439797"/>
            <a:ext cx="6213475" cy="2781255"/>
          </a:xfrm>
          <a:prstGeom prst="rect">
            <a:avLst/>
          </a:prstGeom>
        </p:spPr>
        <p:txBody>
          <a:bodyPr spcFirstLastPara="1" wrap="square" lIns="91425" tIns="91425" rIns="91425" bIns="91425" anchor="t" anchorCtr="0">
            <a:noAutofit/>
          </a:bodyPr>
          <a:lstStyle/>
          <a:p>
            <a:pPr marL="0" indent="0"/>
            <a:r>
              <a:rPr lang="en" sz="1500" dirty="0"/>
              <a:t>Layer responsible for providing services and protocols that allow software applications to interact with the network.</a:t>
            </a:r>
            <a:endParaRPr lang="en-US" sz="1500" dirty="0"/>
          </a:p>
          <a:p>
            <a:pPr marL="0" indent="0"/>
            <a:endParaRPr lang="en" sz="1500"/>
          </a:p>
          <a:p>
            <a:pPr marL="0" indent="0"/>
            <a:r>
              <a:rPr lang="en" sz="1500" dirty="0"/>
              <a:t>Offers network services like file transfer, email, and web browsing.  </a:t>
            </a:r>
            <a:endParaRPr lang="en-US" sz="1500" dirty="0"/>
          </a:p>
          <a:p>
            <a:pPr marL="285750" indent="-285750">
              <a:buFont typeface="Arial"/>
              <a:buChar char="•"/>
            </a:pPr>
            <a:endParaRPr lang="en" sz="1500"/>
          </a:p>
          <a:p>
            <a:pPr marL="0" indent="0"/>
            <a:r>
              <a:rPr lang="en" sz="1500" dirty="0"/>
              <a:t>Enables applications to communicate with each other through protocols such as HTTP, FTP, SMTP, &amp; DNS</a:t>
            </a:r>
          </a:p>
          <a:p>
            <a:pPr marL="0" indent="0"/>
            <a:endParaRPr lang="en" sz="1500"/>
          </a:p>
          <a:p>
            <a:pPr marL="0" indent="0"/>
            <a:r>
              <a:rPr lang="en" sz="1500" dirty="0"/>
              <a:t>Security Measures: </a:t>
            </a:r>
            <a:r>
              <a:rPr lang="en-US" sz="1500" dirty="0"/>
              <a:t>HTTPS &amp; SSH- usage of these secure protocols</a:t>
            </a:r>
            <a:endParaRPr lang="en" sz="1500" dirty="0"/>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extLst>
              <p:ext uri="{D42A27DB-BD31-4B8C-83A1-F6EECF244321}">
                <p14:modId xmlns:p14="http://schemas.microsoft.com/office/powerpoint/2010/main" val="1596379704"/>
              </p:ext>
            </p:extLst>
          </p:nvPr>
        </p:nvGraphicFramePr>
        <p:xfrm>
          <a:off x="-1120560" y="1876237"/>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1940889"/>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 name="Picture 614" descr="5 Tips for Designing the Perfect Mobile App Icon - Localytics">
            <a:extLst>
              <a:ext uri="{FF2B5EF4-FFF2-40B4-BE49-F238E27FC236}">
                <a16:creationId xmlns:a16="http://schemas.microsoft.com/office/drawing/2014/main" id="{E8900BAF-C45B-CFEF-8E48-20C24B5A6CD3}"/>
              </a:ext>
            </a:extLst>
          </p:cNvPr>
          <p:cNvPicPr>
            <a:picLocks noChangeAspect="1"/>
          </p:cNvPicPr>
          <p:nvPr/>
        </p:nvPicPr>
        <p:blipFill>
          <a:blip r:embed="rId8"/>
          <a:stretch>
            <a:fillRect/>
          </a:stretch>
        </p:blipFill>
        <p:spPr>
          <a:xfrm>
            <a:off x="5779698" y="3771807"/>
            <a:ext cx="2370108" cy="12426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123825" y="-190500"/>
            <a:ext cx="6008724" cy="3794975"/>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324348" y="1876426"/>
            <a:ext cx="5162552" cy="3543296"/>
          </a:xfrm>
          <a:prstGeom prst="rect">
            <a:avLst/>
          </a:prstGeom>
          <a:noFill/>
          <a:ln>
            <a:noFill/>
          </a:ln>
        </p:spPr>
      </p:pic>
      <p:sp>
        <p:nvSpPr>
          <p:cNvPr id="666" name="Google Shape;666;p39"/>
          <p:cNvSpPr txBox="1">
            <a:spLocks noGrp="1"/>
          </p:cNvSpPr>
          <p:nvPr>
            <p:ph type="title"/>
          </p:nvPr>
        </p:nvSpPr>
        <p:spPr>
          <a:xfrm rot="300">
            <a:off x="720000" y="3295650"/>
            <a:ext cx="3433500" cy="1207200"/>
          </a:xfrm>
          <a:prstGeom prst="rect">
            <a:avLst/>
          </a:prstGeom>
        </p:spPr>
        <p:txBody>
          <a:bodyPr spcFirstLastPara="1" wrap="square" lIns="91425" tIns="91425" rIns="91425" bIns="91425" anchor="ctr" anchorCtr="0">
            <a:noAutofit/>
          </a:bodyPr>
          <a:lstStyle/>
          <a:p>
            <a:r>
              <a:rPr lang="en"/>
              <a:t>Q &amp; A</a:t>
            </a:r>
          </a:p>
        </p:txBody>
      </p:sp>
      <p:grpSp>
        <p:nvGrpSpPr>
          <p:cNvPr id="667" name="Google Shape;667;p39"/>
          <p:cNvGrpSpPr/>
          <p:nvPr/>
        </p:nvGrpSpPr>
        <p:grpSpPr>
          <a:xfrm rot="5400000">
            <a:off x="8054157" y="-219079"/>
            <a:ext cx="288601" cy="1096693"/>
            <a:chOff x="1006700" y="2603975"/>
            <a:chExt cx="55450" cy="210700"/>
          </a:xfrm>
        </p:grpSpPr>
        <p:sp>
          <p:nvSpPr>
            <p:cNvPr id="668" name="Google Shape;668;p39"/>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 name="Google Shape;674;p39"/>
          <p:cNvGrpSpPr/>
          <p:nvPr/>
        </p:nvGrpSpPr>
        <p:grpSpPr>
          <a:xfrm>
            <a:off x="8020620" y="875122"/>
            <a:ext cx="820307" cy="763275"/>
            <a:chOff x="827350" y="3629733"/>
            <a:chExt cx="1431600" cy="1332067"/>
          </a:xfrm>
        </p:grpSpPr>
        <p:sp>
          <p:nvSpPr>
            <p:cNvPr id="675" name="Google Shape;675;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39"/>
          <p:cNvGrpSpPr/>
          <p:nvPr/>
        </p:nvGrpSpPr>
        <p:grpSpPr>
          <a:xfrm>
            <a:off x="1970334" y="1694339"/>
            <a:ext cx="932831" cy="867975"/>
            <a:chOff x="827350" y="3629733"/>
            <a:chExt cx="1431600" cy="1332067"/>
          </a:xfrm>
        </p:grpSpPr>
        <p:sp>
          <p:nvSpPr>
            <p:cNvPr id="679" name="Google Shape;679;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39"/>
          <p:cNvGrpSpPr/>
          <p:nvPr/>
        </p:nvGrpSpPr>
        <p:grpSpPr>
          <a:xfrm>
            <a:off x="1970321" y="961841"/>
            <a:ext cx="633913" cy="589839"/>
            <a:chOff x="827350" y="3629733"/>
            <a:chExt cx="1431600" cy="1332067"/>
          </a:xfrm>
        </p:grpSpPr>
        <p:sp>
          <p:nvSpPr>
            <p:cNvPr id="683" name="Google Shape;683;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 name="Google Shape;686;p39"/>
          <p:cNvGrpSpPr/>
          <p:nvPr/>
        </p:nvGrpSpPr>
        <p:grpSpPr>
          <a:xfrm>
            <a:off x="1427427" y="1480329"/>
            <a:ext cx="487174" cy="453302"/>
            <a:chOff x="827350" y="3629733"/>
            <a:chExt cx="1431600" cy="1332067"/>
          </a:xfrm>
        </p:grpSpPr>
        <p:sp>
          <p:nvSpPr>
            <p:cNvPr id="687" name="Google Shape;687;p39"/>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2"/>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Sources</a:t>
            </a:r>
            <a:endParaRPr/>
          </a:p>
        </p:txBody>
      </p:sp>
      <p:grpSp>
        <p:nvGrpSpPr>
          <p:cNvPr id="797" name="Google Shape;797;p42"/>
          <p:cNvGrpSpPr/>
          <p:nvPr/>
        </p:nvGrpSpPr>
        <p:grpSpPr>
          <a:xfrm rot="10800000">
            <a:off x="206982" y="423196"/>
            <a:ext cx="288601" cy="1096693"/>
            <a:chOff x="1006700" y="2603975"/>
            <a:chExt cx="55450" cy="210700"/>
          </a:xfrm>
        </p:grpSpPr>
        <p:sp>
          <p:nvSpPr>
            <p:cNvPr id="798" name="Google Shape;798;p42"/>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2"/>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2"/>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2"/>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2"/>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2"/>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42"/>
          <p:cNvGrpSpPr/>
          <p:nvPr/>
        </p:nvGrpSpPr>
        <p:grpSpPr>
          <a:xfrm>
            <a:off x="7882402" y="3927185"/>
            <a:ext cx="1096749" cy="1020364"/>
            <a:chOff x="827350" y="3629733"/>
            <a:chExt cx="1431600" cy="1332067"/>
          </a:xfrm>
        </p:grpSpPr>
        <p:sp>
          <p:nvSpPr>
            <p:cNvPr id="805" name="Google Shape;805;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2"/>
          <p:cNvGrpSpPr/>
          <p:nvPr/>
        </p:nvGrpSpPr>
        <p:grpSpPr>
          <a:xfrm>
            <a:off x="7771279" y="3271162"/>
            <a:ext cx="510366" cy="474882"/>
            <a:chOff x="827350" y="3629733"/>
            <a:chExt cx="1431600" cy="1332067"/>
          </a:xfrm>
        </p:grpSpPr>
        <p:sp>
          <p:nvSpPr>
            <p:cNvPr id="809" name="Google Shape;809;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42"/>
          <p:cNvGrpSpPr/>
          <p:nvPr/>
        </p:nvGrpSpPr>
        <p:grpSpPr>
          <a:xfrm>
            <a:off x="7247377" y="4412793"/>
            <a:ext cx="401134" cy="373245"/>
            <a:chOff x="827350" y="3629733"/>
            <a:chExt cx="1431600" cy="1332067"/>
          </a:xfrm>
        </p:grpSpPr>
        <p:sp>
          <p:nvSpPr>
            <p:cNvPr id="813" name="Google Shape;813;p42"/>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E517AAFF-9FF5-BDD7-3E47-2ACECFB3259E}"/>
              </a:ext>
            </a:extLst>
          </p:cNvPr>
          <p:cNvSpPr txBox="1"/>
          <p:nvPr/>
        </p:nvSpPr>
        <p:spPr>
          <a:xfrm>
            <a:off x="352117" y="1402939"/>
            <a:ext cx="8301498"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imes New Roman"/>
              </a:rPr>
              <a:t>What Is OSI Model? - </a:t>
            </a:r>
            <a:r>
              <a:rPr lang="en-US" dirty="0" err="1">
                <a:solidFill>
                  <a:schemeClr val="bg1"/>
                </a:solidFill>
                <a:latin typeface="Times New Roman"/>
              </a:rPr>
              <a:t>Realpars</a:t>
            </a:r>
            <a:r>
              <a:rPr lang="en-US" dirty="0">
                <a:solidFill>
                  <a:schemeClr val="bg1"/>
                </a:solidFill>
                <a:latin typeface="Times New Roman"/>
              </a:rPr>
              <a:t>.” RSS, www.realpars.com/blog/osi. Accessed 20 Aug. 2024. ​</a:t>
            </a:r>
            <a:endParaRPr lang="en-US" dirty="0">
              <a:solidFill>
                <a:schemeClr val="bg1"/>
              </a:solidFill>
            </a:endParaRPr>
          </a:p>
          <a:p>
            <a:endParaRPr lang="en-US">
              <a:solidFill>
                <a:schemeClr val="bg1"/>
              </a:solidFill>
              <a:latin typeface="Times New Roman"/>
            </a:endParaRPr>
          </a:p>
          <a:p>
            <a:r>
              <a:rPr lang="en-US" dirty="0">
                <a:solidFill>
                  <a:schemeClr val="bg1"/>
                </a:solidFill>
                <a:latin typeface="Times New Roman"/>
              </a:rPr>
              <a:t>Tucker, Chloe. “The OSI Model – the 7 Layers of Networking Explained in Plain English.” </a:t>
            </a:r>
            <a:r>
              <a:rPr lang="en-US" i="1" dirty="0" err="1">
                <a:solidFill>
                  <a:schemeClr val="bg1"/>
                </a:solidFill>
                <a:latin typeface="Times New Roman"/>
              </a:rPr>
              <a:t>freeCodeCamp.Org</a:t>
            </a:r>
            <a:r>
              <a:rPr lang="en-US" dirty="0">
                <a:solidFill>
                  <a:schemeClr val="bg1"/>
                </a:solidFill>
                <a:latin typeface="Times New Roman"/>
              </a:rPr>
              <a:t>, 17 Nov. 2021, </a:t>
            </a:r>
            <a:r>
              <a:rPr lang="en-US" u="sng" dirty="0">
                <a:solidFill>
                  <a:schemeClr val="bg1"/>
                </a:solidFill>
                <a:latin typeface="Times New Roman"/>
                <a:hlinkClick r:id="rId3">
                  <a:extLst>
                    <a:ext uri="{A12FA001-AC4F-418D-AE19-62706E023703}">
                      <ahyp:hlinkClr xmlns:ahyp="http://schemas.microsoft.com/office/drawing/2018/hyperlinkcolor" val="tx"/>
                    </a:ext>
                  </a:extLst>
                </a:hlinkClick>
              </a:rPr>
              <a:t>www.freecodecamp.org/news/osi-model-networking-layers-explained-in-plain-english/</a:t>
            </a:r>
            <a:r>
              <a:rPr lang="en-US" dirty="0">
                <a:solidFill>
                  <a:schemeClr val="bg1"/>
                </a:solidFill>
                <a:latin typeface="Times New Roman"/>
              </a:rPr>
              <a:t>. Accessed 20 Aug. 2024.​</a:t>
            </a:r>
          </a:p>
          <a:p>
            <a:endParaRPr lang="en-US">
              <a:solidFill>
                <a:schemeClr val="bg1"/>
              </a:solidFill>
              <a:latin typeface="Times New Roman"/>
            </a:endParaRPr>
          </a:p>
          <a:p>
            <a:r>
              <a:rPr lang="en-US" dirty="0">
                <a:solidFill>
                  <a:schemeClr val="bg1"/>
                </a:solidFill>
                <a:latin typeface="Times New Roman"/>
              </a:rPr>
              <a:t>“How the OSI Model Works on YouTube (Application and Transport Layers) // FREE CCNA // EP 5.” </a:t>
            </a:r>
            <a:r>
              <a:rPr lang="en-US" i="1" dirty="0">
                <a:solidFill>
                  <a:schemeClr val="bg1"/>
                </a:solidFill>
                <a:latin typeface="Times New Roman"/>
              </a:rPr>
              <a:t>YouTube</a:t>
            </a:r>
            <a:r>
              <a:rPr lang="en-US" dirty="0">
                <a:solidFill>
                  <a:schemeClr val="bg1"/>
                </a:solidFill>
                <a:latin typeface="Times New Roman"/>
              </a:rPr>
              <a:t>, YouTube, www.youtube.com/watch?v=oIRkXulqJA4. Accessed 20 Aug. 2024. ​</a:t>
            </a:r>
          </a:p>
          <a:p>
            <a:r>
              <a:rPr lang="en-US" dirty="0">
                <a:solidFill>
                  <a:schemeClr val="bg1"/>
                </a:solidFill>
                <a:latin typeface="Times New Roman"/>
              </a:rPr>
              <a:t>Wallace, K. (2020, August 14). </a:t>
            </a:r>
            <a:r>
              <a:rPr lang="en-US" i="1" dirty="0">
                <a:solidFill>
                  <a:schemeClr val="bg1"/>
                </a:solidFill>
                <a:latin typeface="Times New Roman"/>
              </a:rPr>
              <a:t>OSI Model Deep Dive</a:t>
            </a:r>
            <a:r>
              <a:rPr lang="en-US" dirty="0">
                <a:solidFill>
                  <a:schemeClr val="bg1"/>
                </a:solidFill>
                <a:latin typeface="Times New Roman"/>
              </a:rPr>
              <a:t>. YouTube. </a:t>
            </a:r>
            <a:r>
              <a:rPr lang="en-US" u="sng" dirty="0">
                <a:solidFill>
                  <a:schemeClr val="bg1"/>
                </a:solidFill>
                <a:latin typeface="Times New Roman"/>
                <a:hlinkClick r:id="rId4">
                  <a:extLst>
                    <a:ext uri="{A12FA001-AC4F-418D-AE19-62706E023703}">
                      <ahyp:hlinkClr xmlns:ahyp="http://schemas.microsoft.com/office/drawing/2018/hyperlinkcolor" val="tx"/>
                    </a:ext>
                  </a:extLst>
                </a:hlinkClick>
              </a:rPr>
              <a:t>https://youtu.be/oVVlMqsLdro?si=Ozg_znMeoJLjed45</a:t>
            </a:r>
            <a:r>
              <a:rPr lang="en-US" dirty="0">
                <a:solidFill>
                  <a:schemeClr val="bg1"/>
                </a:solidFill>
                <a:latin typeface="Times New Roman"/>
              </a:rPr>
              <a:t> ​</a:t>
            </a:r>
          </a:p>
          <a:p>
            <a:endParaRPr lang="en-US">
              <a:solidFill>
                <a:schemeClr val="bg1"/>
              </a:solidFill>
              <a:latin typeface="Times New Roman"/>
            </a:endParaRPr>
          </a:p>
          <a:p>
            <a:r>
              <a:rPr lang="en-US" dirty="0" err="1">
                <a:solidFill>
                  <a:schemeClr val="bg1"/>
                </a:solidFill>
                <a:latin typeface="Times New Roman"/>
              </a:rPr>
              <a:t>GeeksforGeeks</a:t>
            </a:r>
            <a:r>
              <a:rPr lang="en-US" dirty="0">
                <a:solidFill>
                  <a:schemeClr val="bg1"/>
                </a:solidFill>
                <a:latin typeface="Times New Roman"/>
              </a:rPr>
              <a:t>. (2024, March 12). Network Layer in OSI Model. </a:t>
            </a:r>
            <a:r>
              <a:rPr lang="en-US" dirty="0" err="1">
                <a:solidFill>
                  <a:schemeClr val="bg1"/>
                </a:solidFill>
                <a:latin typeface="Times New Roman"/>
              </a:rPr>
              <a:t>GeeksforGeeks</a:t>
            </a:r>
            <a:r>
              <a:rPr lang="en-US" dirty="0">
                <a:solidFill>
                  <a:schemeClr val="bg1"/>
                </a:solidFill>
                <a:latin typeface="Times New Roman"/>
              </a:rPr>
              <a:t>. </a:t>
            </a:r>
            <a:r>
              <a:rPr lang="en-US" u="sng" dirty="0">
                <a:solidFill>
                  <a:schemeClr val="bg1"/>
                </a:solidFill>
                <a:latin typeface="Times New Roman"/>
                <a:hlinkClick r:id="rId5">
                  <a:extLst>
                    <a:ext uri="{A12FA001-AC4F-418D-AE19-62706E023703}">
                      <ahyp:hlinkClr xmlns:ahyp="http://schemas.microsoft.com/office/drawing/2018/hyperlinkcolor" val="tx"/>
                    </a:ext>
                  </a:extLst>
                </a:hlinkClick>
              </a:rPr>
              <a:t>https://www.geeksforgeeks.org/open-systems-interconnection-model-osi/#network-layer-layer-3</a:t>
            </a:r>
            <a:r>
              <a:rPr lang="en-US" dirty="0">
                <a:solidFill>
                  <a:schemeClr val="bg1"/>
                </a:solidFill>
                <a:latin typeface="Times New Roman"/>
              </a:rPr>
              <a:t>​</a:t>
            </a:r>
          </a:p>
          <a:p>
            <a:endParaRPr lang="en-US" sz="1200" b="1">
              <a:solidFill>
                <a:schemeClr val="bg1"/>
              </a:solidFill>
              <a:latin typeface="Times New Roman"/>
            </a:endParaRPr>
          </a:p>
          <a:p>
            <a:r>
              <a:rPr lang="en-US" sz="1200" b="1" dirty="0" err="1">
                <a:solidFill>
                  <a:schemeClr val="bg1"/>
                </a:solidFill>
                <a:latin typeface="Times New Roman"/>
              </a:rPr>
              <a:t>GeeksforGeeks</a:t>
            </a:r>
            <a:r>
              <a:rPr lang="en-US" sz="1200" b="1" dirty="0">
                <a:solidFill>
                  <a:schemeClr val="bg1"/>
                </a:solidFill>
                <a:latin typeface="Times New Roman"/>
              </a:rPr>
              <a:t>. (2022, April 29). </a:t>
            </a:r>
            <a:r>
              <a:rPr lang="en-US" sz="1200" b="1" i="1" dirty="0">
                <a:solidFill>
                  <a:schemeClr val="bg1"/>
                </a:solidFill>
                <a:latin typeface="Times New Roman"/>
              </a:rPr>
              <a:t>Protocol Data Unit (PDU)</a:t>
            </a:r>
            <a:r>
              <a:rPr lang="en-US" sz="1200" b="1" dirty="0">
                <a:solidFill>
                  <a:schemeClr val="bg1"/>
                </a:solidFill>
                <a:latin typeface="Times New Roman"/>
              </a:rPr>
              <a:t>. </a:t>
            </a:r>
            <a:r>
              <a:rPr lang="en-US" sz="1100" b="1" u="sng" dirty="0">
                <a:solidFill>
                  <a:schemeClr val="bg1"/>
                </a:solidFill>
                <a:latin typeface="Times New Roman"/>
                <a:hlinkClick r:id="rId6">
                  <a:extLst>
                    <a:ext uri="{A12FA001-AC4F-418D-AE19-62706E023703}">
                      <ahyp:hlinkClr xmlns:ahyp="http://schemas.microsoft.com/office/drawing/2018/hyperlinkcolor" val="tx"/>
                    </a:ext>
                  </a:extLst>
                </a:hlinkClick>
              </a:rPr>
              <a:t>Protocol Data Unit (PDU) - GeeksforGeeks</a:t>
            </a:r>
            <a:r>
              <a:rPr lang="en-US" sz="1200" b="1" dirty="0">
                <a:solidFill>
                  <a:schemeClr val="bg1"/>
                </a:solidFill>
                <a:latin typeface="Times New Roman"/>
              </a:rPr>
              <a:t> </a:t>
            </a:r>
            <a:endParaRPr lang="en-US">
              <a:solidFill>
                <a:schemeClr val="bg1"/>
              </a:solidFill>
            </a:endParaRPr>
          </a:p>
          <a:p>
            <a:r>
              <a:rPr lang="en-US" sz="1100" dirty="0">
                <a:solidFill>
                  <a:schemeClr val="bg1"/>
                </a:solidFill>
                <a:latin typeface="Calibri"/>
                <a:ea typeface="Calibri"/>
                <a:cs typeface="Calibri"/>
                <a:hlinkClick r:id="rId7"/>
              </a:rPr>
              <a:t>https://www.england.nhs.uk/long-read/case-study-network-failure/</a:t>
            </a:r>
            <a:endParaRPr lang="en-US" sz="1100">
              <a:solidFill>
                <a:schemeClr val="bg1"/>
              </a:solidFill>
              <a:latin typeface="Calibri"/>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713225" y="311336"/>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716301" y="341036"/>
            <a:ext cx="7705800" cy="572700"/>
          </a:xfrm>
          <a:prstGeom prst="rect">
            <a:avLst/>
          </a:prstGeom>
        </p:spPr>
        <p:txBody>
          <a:bodyPr spcFirstLastPara="1" wrap="square" lIns="91425" tIns="91425" rIns="91425" bIns="91425" anchor="ctr" anchorCtr="0">
            <a:noAutofit/>
          </a:bodyPr>
          <a:lstStyle/>
          <a:p>
            <a:r>
              <a:rPr lang="en" sz="3200"/>
              <a:t>Purpose of Presentation</a:t>
            </a:r>
          </a:p>
        </p:txBody>
      </p:sp>
      <p:sp>
        <p:nvSpPr>
          <p:cNvPr id="328" name="Google Shape;328;p31"/>
          <p:cNvSpPr txBox="1">
            <a:spLocks noGrp="1"/>
          </p:cNvSpPr>
          <p:nvPr>
            <p:ph type="body" idx="1"/>
          </p:nvPr>
        </p:nvSpPr>
        <p:spPr>
          <a:xfrm>
            <a:off x="727520" y="995509"/>
            <a:ext cx="7704000" cy="572700"/>
          </a:xfrm>
          <a:prstGeom prst="rect">
            <a:avLst/>
          </a:prstGeom>
        </p:spPr>
        <p:txBody>
          <a:bodyPr spcFirstLastPara="1" wrap="square" lIns="91425" tIns="91425" rIns="91425" bIns="91425" anchor="t" anchorCtr="0">
            <a:noAutofit/>
          </a:bodyPr>
          <a:lstStyle/>
          <a:p>
            <a:pPr marL="0" indent="0" algn="ctr">
              <a:buNone/>
            </a:pPr>
            <a:r>
              <a:rPr lang="en" sz="1400" b="1"/>
              <a:t>The purpose is to educate client: U.S.A Charities, on OSI Model functions. </a:t>
            </a:r>
          </a:p>
          <a:p>
            <a:pPr marL="0" indent="0" algn="ctr">
              <a:buNone/>
            </a:pPr>
            <a:r>
              <a:rPr lang="en" sz="1400" b="1"/>
              <a:t>Benefits of understanding the OSI Model:</a:t>
            </a:r>
            <a:endParaRPr lang="en" sz="1400" b="1">
              <a:solidFill>
                <a:schemeClr val="lt1"/>
              </a:solidFill>
            </a:endParaRPr>
          </a:p>
          <a:p>
            <a:pPr marL="0" indent="0">
              <a:buNone/>
            </a:pPr>
            <a:endParaRPr lang="en-US"/>
          </a:p>
        </p:txBody>
      </p:sp>
      <p:graphicFrame>
        <p:nvGraphicFramePr>
          <p:cNvPr id="329" name="Google Shape;329;p31"/>
          <p:cNvGraphicFramePr/>
          <p:nvPr>
            <p:extLst>
              <p:ext uri="{D42A27DB-BD31-4B8C-83A1-F6EECF244321}">
                <p14:modId xmlns:p14="http://schemas.microsoft.com/office/powerpoint/2010/main" val="2280708889"/>
              </p:ext>
            </p:extLst>
          </p:nvPr>
        </p:nvGraphicFramePr>
        <p:xfrm>
          <a:off x="519186" y="1641361"/>
          <a:ext cx="8114874" cy="3281543"/>
        </p:xfrm>
        <a:graphic>
          <a:graphicData uri="http://schemas.openxmlformats.org/drawingml/2006/table">
            <a:tbl>
              <a:tblPr>
                <a:noFill/>
                <a:tableStyleId>{EBBB00A8-4027-4BED-B811-C4372E8AC63B}</a:tableStyleId>
              </a:tblPr>
              <a:tblGrid>
                <a:gridCol w="2582402">
                  <a:extLst>
                    <a:ext uri="{9D8B030D-6E8A-4147-A177-3AD203B41FA5}">
                      <a16:colId xmlns:a16="http://schemas.microsoft.com/office/drawing/2014/main" val="20000"/>
                    </a:ext>
                  </a:extLst>
                </a:gridCol>
                <a:gridCol w="5532472">
                  <a:extLst>
                    <a:ext uri="{9D8B030D-6E8A-4147-A177-3AD203B41FA5}">
                      <a16:colId xmlns:a16="http://schemas.microsoft.com/office/drawing/2014/main" val="20001"/>
                    </a:ext>
                  </a:extLst>
                </a:gridCol>
              </a:tblGrid>
              <a:tr h="697178">
                <a:tc>
                  <a:txBody>
                    <a:bodyPr/>
                    <a:lstStyle/>
                    <a:p>
                      <a:pPr marL="0" lvl="0" indent="0" algn="l" rtl="0">
                        <a:spcBef>
                          <a:spcPts val="0"/>
                        </a:spcBef>
                        <a:spcAft>
                          <a:spcPts val="0"/>
                        </a:spcAft>
                        <a:buNone/>
                      </a:pPr>
                      <a:r>
                        <a:rPr lang="en" sz="1600" b="1">
                          <a:solidFill>
                            <a:schemeClr val="accent1"/>
                          </a:solidFill>
                          <a:uFill>
                            <a:noFill/>
                          </a:uFill>
                          <a:latin typeface="Audiowide"/>
                          <a:ea typeface="Audiowide"/>
                          <a:cs typeface="Audiowide"/>
                        </a:rPr>
                        <a:t>Troubleshooting</a:t>
                      </a:r>
                      <a:endParaRPr sz="1600" b="1">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 sz="1600">
                          <a:solidFill>
                            <a:schemeClr val="lt1"/>
                          </a:solidFill>
                          <a:latin typeface="Karla"/>
                          <a:ea typeface="Karla"/>
                          <a:cs typeface="Karla"/>
                        </a:rPr>
                        <a:t>Helps identify and resolve network issues by understanding which layer a problem occurs in.</a:t>
                      </a:r>
                      <a:endParaRPr sz="160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0"/>
                  </a:ext>
                </a:extLst>
              </a:tr>
              <a:tr h="1190009">
                <a:tc>
                  <a:txBody>
                    <a:bodyPr/>
                    <a:lstStyle/>
                    <a:p>
                      <a:pPr marL="0" lvl="0" indent="0" algn="l" rtl="0">
                        <a:spcBef>
                          <a:spcPts val="0"/>
                        </a:spcBef>
                        <a:spcAft>
                          <a:spcPts val="0"/>
                        </a:spcAft>
                        <a:buNone/>
                      </a:pPr>
                      <a:r>
                        <a:rPr lang="en" sz="1600" b="1">
                          <a:solidFill>
                            <a:schemeClr val="accent1"/>
                          </a:solidFill>
                          <a:uFill>
                            <a:noFill/>
                          </a:uFill>
                          <a:latin typeface="Audiowide"/>
                          <a:ea typeface="Audiowide"/>
                          <a:cs typeface="Audiowide"/>
                        </a:rPr>
                        <a:t>Communication</a:t>
                      </a:r>
                      <a:endParaRPr lang="en" sz="1600" b="1">
                        <a:solidFill>
                          <a:schemeClr val="accent1"/>
                        </a:solidFill>
                        <a:uFill>
                          <a:noFill/>
                        </a:u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marR="0" lvl="0" indent="0" algn="l" rtl="0">
                        <a:lnSpc>
                          <a:spcPct val="100000"/>
                        </a:lnSpc>
                        <a:spcBef>
                          <a:spcPts val="0"/>
                        </a:spcBef>
                        <a:spcAft>
                          <a:spcPts val="1600"/>
                        </a:spcAft>
                        <a:buNone/>
                      </a:pPr>
                      <a:r>
                        <a:rPr lang="en" sz="1600">
                          <a:solidFill>
                            <a:schemeClr val="lt1"/>
                          </a:solidFill>
                          <a:latin typeface="Karla"/>
                          <a:ea typeface="Karla"/>
                          <a:cs typeface="Karla"/>
                        </a:rPr>
                        <a:t>Aids in communicating technical details with IT professionals to better understand network requirements and upgrades. Moreover, seamless communication with other offices/ branches.</a:t>
                      </a:r>
                      <a:endParaRPr sz="1600">
                        <a:solidFill>
                          <a:schemeClr val="lt1"/>
                        </a:solidFill>
                        <a:latin typeface="Karla"/>
                        <a:ea typeface="Karla"/>
                        <a:cs typeface="Karla"/>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1"/>
                  </a:ext>
                </a:extLst>
              </a:tr>
              <a:tr h="697178">
                <a:tc>
                  <a:txBody>
                    <a:bodyPr/>
                    <a:lstStyle/>
                    <a:p>
                      <a:pPr marL="0" lvl="0" indent="0" algn="l" rtl="0">
                        <a:spcBef>
                          <a:spcPts val="0"/>
                        </a:spcBef>
                        <a:spcAft>
                          <a:spcPts val="0"/>
                        </a:spcAft>
                        <a:buNone/>
                      </a:pPr>
                      <a:r>
                        <a:rPr lang="en" sz="1600" b="1" i="0" u="none" strike="noStrike" noProof="0">
                          <a:solidFill>
                            <a:schemeClr val="accent1"/>
                          </a:solidFill>
                          <a:uFill>
                            <a:noFill/>
                          </a:uFill>
                          <a:latin typeface="Audiowide"/>
                        </a:rPr>
                        <a:t>Scalability</a:t>
                      </a:r>
                      <a:endParaRPr sz="1600" b="1">
                        <a:solidFill>
                          <a:schemeClr val="accent1"/>
                        </a:solidFill>
                        <a:latin typeface="Audiowide"/>
                        <a:ea typeface="Audiowide"/>
                        <a:cs typeface="Audiowide"/>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a:spcBef>
                          <a:spcPts val="0"/>
                        </a:spcBef>
                        <a:spcAft>
                          <a:spcPts val="1600"/>
                        </a:spcAft>
                        <a:buNone/>
                      </a:pPr>
                      <a:r>
                        <a:rPr lang="en" sz="1600" b="0" i="0" u="none" strike="noStrike" noProof="0">
                          <a:solidFill>
                            <a:schemeClr val="lt1"/>
                          </a:solidFill>
                          <a:latin typeface="Karla"/>
                        </a:rPr>
                        <a:t>Opening new offices requires easier integration of new devices and systems.</a:t>
                      </a:r>
                      <a:endParaRPr lang="en-US">
                        <a:sym typeface="Karla"/>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2"/>
                  </a:ext>
                </a:extLst>
              </a:tr>
              <a:tr h="697178">
                <a:tc>
                  <a:txBody>
                    <a:bodyPr/>
                    <a:lstStyle/>
                    <a:p>
                      <a:pPr marL="0" lvl="0" indent="0" algn="l">
                        <a:spcBef>
                          <a:spcPts val="0"/>
                        </a:spcBef>
                        <a:spcAft>
                          <a:spcPts val="0"/>
                        </a:spcAft>
                        <a:buNone/>
                      </a:pPr>
                      <a:r>
                        <a:rPr lang="en" sz="1600" b="1" i="0" u="none" strike="noStrike" noProof="0">
                          <a:solidFill>
                            <a:schemeClr val="accent1"/>
                          </a:solidFill>
                          <a:uFill>
                            <a:noFill/>
                          </a:uFill>
                          <a:latin typeface="Audiowide"/>
                        </a:rPr>
                        <a:t>Security </a:t>
                      </a:r>
                      <a:endParaRPr>
                        <a:sym typeface="Audiowide"/>
                      </a:endParaRPr>
                    </a:p>
                  </a:txBody>
                  <a:tcPr marL="91425" marR="91425" marT="91425" marB="91425">
                    <a:lnL w="9525" cap="flat" cmpd="sng">
                      <a:solidFill>
                        <a:schemeClr val="lt1">
                          <a:alpha val="0"/>
                        </a:scheme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tc>
                  <a:txBody>
                    <a:bodyPr/>
                    <a:lstStyle/>
                    <a:p>
                      <a:pPr marL="0" lvl="0" indent="0" algn="l" rtl="0">
                        <a:spcBef>
                          <a:spcPts val="0"/>
                        </a:spcBef>
                        <a:spcAft>
                          <a:spcPts val="1600"/>
                        </a:spcAft>
                        <a:buNone/>
                      </a:pPr>
                      <a:r>
                        <a:rPr lang="en" sz="1600" b="0" i="0" u="none" strike="noStrike" noProof="0">
                          <a:solidFill>
                            <a:schemeClr val="lt1"/>
                          </a:solidFill>
                          <a:latin typeface="Karla"/>
                        </a:rPr>
                        <a:t>Knowledge on how security measures can be properly implemented or enhanced on each layer.</a:t>
                      </a:r>
                      <a:endParaRPr lang="en"/>
                    </a:p>
                  </a:txBody>
                  <a:tcPr marL="91425" marR="91425" marT="91425" marB="91425">
                    <a:lnL w="9525" cap="flat" cmpd="sng">
                      <a:solidFill>
                        <a:schemeClr val="lt1"/>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10355F">
                        <a:alpha val="59069"/>
                      </a:srgbClr>
                    </a:solidFill>
                  </a:tcPr>
                </a:tc>
                <a:extLst>
                  <a:ext uri="{0D108BD9-81ED-4DB2-BD59-A6C34878D82A}">
                    <a16:rowId xmlns:a16="http://schemas.microsoft.com/office/drawing/2014/main" val="10003"/>
                  </a:ext>
                </a:extLst>
              </a:tr>
            </a:tbl>
          </a:graphicData>
        </a:graphic>
      </p:graphicFrame>
      <p:grpSp>
        <p:nvGrpSpPr>
          <p:cNvPr id="332" name="Google Shape;332;p31"/>
          <p:cNvGrpSpPr/>
          <p:nvPr/>
        </p:nvGrpSpPr>
        <p:grpSpPr>
          <a:xfrm>
            <a:off x="216232" y="3830296"/>
            <a:ext cx="288601" cy="1096693"/>
            <a:chOff x="1006700" y="2603975"/>
            <a:chExt cx="55450" cy="210700"/>
          </a:xfrm>
        </p:grpSpPr>
        <p:sp>
          <p:nvSpPr>
            <p:cNvPr id="333" name="Google Shape;333;p31"/>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7" name="Google Shape;397;p33"/>
          <p:cNvSpPr txBox="1">
            <a:spLocks noGrp="1"/>
          </p:cNvSpPr>
          <p:nvPr>
            <p:ph type="title"/>
          </p:nvPr>
        </p:nvSpPr>
        <p:spPr>
          <a:xfrm>
            <a:off x="4219232" y="505461"/>
            <a:ext cx="3312300" cy="1113000"/>
          </a:xfrm>
          <a:prstGeom prst="rect">
            <a:avLst/>
          </a:prstGeom>
        </p:spPr>
        <p:txBody>
          <a:bodyPr spcFirstLastPara="1" wrap="square" lIns="91425" tIns="91425" rIns="91425" bIns="91425" anchor="b" anchorCtr="0">
            <a:noAutofit/>
          </a:bodyPr>
          <a:lstStyle/>
          <a:p>
            <a:r>
              <a:rPr lang="en"/>
              <a:t>What is the OSI Model?</a:t>
            </a:r>
          </a:p>
        </p:txBody>
      </p:sp>
      <p:sp>
        <p:nvSpPr>
          <p:cNvPr id="398" name="Google Shape;398;p33"/>
          <p:cNvSpPr txBox="1">
            <a:spLocks noGrp="1"/>
          </p:cNvSpPr>
          <p:nvPr>
            <p:ph type="subTitle" idx="1"/>
          </p:nvPr>
        </p:nvSpPr>
        <p:spPr>
          <a:xfrm>
            <a:off x="4002756" y="1692063"/>
            <a:ext cx="4599125" cy="2479629"/>
          </a:xfrm>
          <a:prstGeom prst="rect">
            <a:avLst/>
          </a:prstGeom>
        </p:spPr>
        <p:txBody>
          <a:bodyPr spcFirstLastPara="1" wrap="square" lIns="91425" tIns="91425" rIns="91425" bIns="91425" anchor="t" anchorCtr="0">
            <a:noAutofit/>
          </a:bodyPr>
          <a:lstStyle/>
          <a:p>
            <a:pPr marL="342900" indent="-342900">
              <a:lnSpc>
                <a:spcPct val="120000"/>
              </a:lnSpc>
              <a:spcBef>
                <a:spcPts val="1000"/>
              </a:spcBef>
              <a:buFont typeface="Arial,Sans-Serif"/>
              <a:buChar char="•"/>
            </a:pPr>
            <a:r>
              <a:rPr lang="en-US" sz="1800">
                <a:solidFill>
                  <a:schemeClr val="bg1"/>
                </a:solidFill>
                <a:latin typeface="Tenorite"/>
              </a:rPr>
              <a:t>Open System Interconnection</a:t>
            </a:r>
          </a:p>
          <a:p>
            <a:pPr marL="342900" indent="-342900">
              <a:lnSpc>
                <a:spcPct val="120000"/>
              </a:lnSpc>
              <a:spcBef>
                <a:spcPts val="1000"/>
              </a:spcBef>
              <a:buFont typeface="Arial,Sans-Serif"/>
              <a:buChar char="•"/>
            </a:pPr>
            <a:r>
              <a:rPr lang="en-US" sz="1800" b="1">
                <a:solidFill>
                  <a:schemeClr val="bg1"/>
                </a:solidFill>
                <a:latin typeface="Tenorite"/>
              </a:rPr>
              <a:t>A model that explains the network communication between computer systems.</a:t>
            </a:r>
          </a:p>
          <a:p>
            <a:pPr marL="342900" indent="-342900">
              <a:lnSpc>
                <a:spcPct val="120000"/>
              </a:lnSpc>
              <a:spcBef>
                <a:spcPts val="1000"/>
              </a:spcBef>
              <a:buFont typeface="Arial,Sans-Serif"/>
              <a:buChar char="•"/>
            </a:pPr>
            <a:r>
              <a:rPr lang="en-US" sz="1800">
                <a:solidFill>
                  <a:schemeClr val="bg1"/>
                </a:solidFill>
                <a:latin typeface="Tenorite"/>
              </a:rPr>
              <a:t>Broken into seven different layers</a:t>
            </a:r>
          </a:p>
          <a:p>
            <a:pPr marL="0" indent="0">
              <a:lnSpc>
                <a:spcPct val="120000"/>
              </a:lnSpc>
              <a:spcBef>
                <a:spcPts val="1000"/>
              </a:spcBef>
            </a:pPr>
            <a:endParaRPr lang="en-US" sz="1800">
              <a:solidFill>
                <a:schemeClr val="bg1"/>
              </a:solidFill>
              <a:latin typeface="Tenorite"/>
            </a:endParaRP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752078" y="4117170"/>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7067486" y="4109245"/>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42" name="Diagram 441">
            <a:extLst>
              <a:ext uri="{FF2B5EF4-FFF2-40B4-BE49-F238E27FC236}">
                <a16:creationId xmlns:a16="http://schemas.microsoft.com/office/drawing/2014/main" id="{0A34207B-8AF4-B85F-3707-8361B8C6D14F}"/>
              </a:ext>
            </a:extLst>
          </p:cNvPr>
          <p:cNvGraphicFramePr/>
          <p:nvPr>
            <p:extLst>
              <p:ext uri="{D42A27DB-BD31-4B8C-83A1-F6EECF244321}">
                <p14:modId xmlns:p14="http://schemas.microsoft.com/office/powerpoint/2010/main" val="2289911951"/>
              </p:ext>
            </p:extLst>
          </p:nvPr>
        </p:nvGraphicFramePr>
        <p:xfrm>
          <a:off x="-744573" y="868593"/>
          <a:ext cx="6281375" cy="4066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00" name="Google Shape;352;p32">
            <a:extLst>
              <a:ext uri="{FF2B5EF4-FFF2-40B4-BE49-F238E27FC236}">
                <a16:creationId xmlns:a16="http://schemas.microsoft.com/office/drawing/2014/main" id="{CB222EBC-70B2-0A55-DDFE-9208D937EC2A}"/>
              </a:ext>
            </a:extLst>
          </p:cNvPr>
          <p:cNvSpPr/>
          <p:nvPr/>
        </p:nvSpPr>
        <p:spPr>
          <a:xfrm>
            <a:off x="528942" y="1009593"/>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61;p32">
            <a:extLst>
              <a:ext uri="{FF2B5EF4-FFF2-40B4-BE49-F238E27FC236}">
                <a16:creationId xmlns:a16="http://schemas.microsoft.com/office/drawing/2014/main" id="{960BE7EF-F15D-A837-EDEA-4C5E7BB60483}"/>
              </a:ext>
            </a:extLst>
          </p:cNvPr>
          <p:cNvSpPr txBox="1">
            <a:spLocks/>
          </p:cNvSpPr>
          <p:nvPr/>
        </p:nvSpPr>
        <p:spPr>
          <a:xfrm>
            <a:off x="511797" y="1027252"/>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7</a:t>
            </a:r>
          </a:p>
        </p:txBody>
      </p:sp>
      <p:sp>
        <p:nvSpPr>
          <p:cNvPr id="504" name="Google Shape;352;p32">
            <a:extLst>
              <a:ext uri="{FF2B5EF4-FFF2-40B4-BE49-F238E27FC236}">
                <a16:creationId xmlns:a16="http://schemas.microsoft.com/office/drawing/2014/main" id="{503B4EB5-8043-1DEE-6C8B-750EF92C545E}"/>
              </a:ext>
            </a:extLst>
          </p:cNvPr>
          <p:cNvSpPr/>
          <p:nvPr/>
        </p:nvSpPr>
        <p:spPr>
          <a:xfrm>
            <a:off x="521971" y="1608972"/>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361;p32">
            <a:extLst>
              <a:ext uri="{FF2B5EF4-FFF2-40B4-BE49-F238E27FC236}">
                <a16:creationId xmlns:a16="http://schemas.microsoft.com/office/drawing/2014/main" id="{75B1D46D-8D2D-000C-84E5-40B7CC9D69F1}"/>
              </a:ext>
            </a:extLst>
          </p:cNvPr>
          <p:cNvSpPr txBox="1">
            <a:spLocks/>
          </p:cNvSpPr>
          <p:nvPr/>
        </p:nvSpPr>
        <p:spPr>
          <a:xfrm>
            <a:off x="518765" y="1605721"/>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6</a:t>
            </a:r>
          </a:p>
        </p:txBody>
      </p:sp>
      <p:sp>
        <p:nvSpPr>
          <p:cNvPr id="508" name="Google Shape;352;p32">
            <a:extLst>
              <a:ext uri="{FF2B5EF4-FFF2-40B4-BE49-F238E27FC236}">
                <a16:creationId xmlns:a16="http://schemas.microsoft.com/office/drawing/2014/main" id="{43056F50-C865-35B2-A136-112D07B6E4AB}"/>
              </a:ext>
            </a:extLst>
          </p:cNvPr>
          <p:cNvSpPr/>
          <p:nvPr/>
        </p:nvSpPr>
        <p:spPr>
          <a:xfrm>
            <a:off x="528940" y="2201380"/>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361;p32">
            <a:extLst>
              <a:ext uri="{FF2B5EF4-FFF2-40B4-BE49-F238E27FC236}">
                <a16:creationId xmlns:a16="http://schemas.microsoft.com/office/drawing/2014/main" id="{B5086206-B6E1-A564-88B8-1CBEBDB5CC07}"/>
              </a:ext>
            </a:extLst>
          </p:cNvPr>
          <p:cNvSpPr txBox="1">
            <a:spLocks/>
          </p:cNvSpPr>
          <p:nvPr/>
        </p:nvSpPr>
        <p:spPr>
          <a:xfrm>
            <a:off x="532704" y="2205098"/>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5</a:t>
            </a:r>
          </a:p>
        </p:txBody>
      </p:sp>
      <p:sp>
        <p:nvSpPr>
          <p:cNvPr id="512" name="Google Shape;352;p32">
            <a:extLst>
              <a:ext uri="{FF2B5EF4-FFF2-40B4-BE49-F238E27FC236}">
                <a16:creationId xmlns:a16="http://schemas.microsoft.com/office/drawing/2014/main" id="{392F390C-7CDA-D9DF-BC4E-E96D7497404A}"/>
              </a:ext>
            </a:extLst>
          </p:cNvPr>
          <p:cNvSpPr/>
          <p:nvPr/>
        </p:nvSpPr>
        <p:spPr>
          <a:xfrm>
            <a:off x="515001" y="2745001"/>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61;p32">
            <a:extLst>
              <a:ext uri="{FF2B5EF4-FFF2-40B4-BE49-F238E27FC236}">
                <a16:creationId xmlns:a16="http://schemas.microsoft.com/office/drawing/2014/main" id="{A6F2C389-6FC5-660E-5333-1361CC8AD2B8}"/>
              </a:ext>
            </a:extLst>
          </p:cNvPr>
          <p:cNvSpPr txBox="1">
            <a:spLocks/>
          </p:cNvSpPr>
          <p:nvPr/>
        </p:nvSpPr>
        <p:spPr>
          <a:xfrm>
            <a:off x="511795" y="2748719"/>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4</a:t>
            </a:r>
          </a:p>
        </p:txBody>
      </p:sp>
      <p:sp>
        <p:nvSpPr>
          <p:cNvPr id="516" name="Google Shape;352;p32">
            <a:extLst>
              <a:ext uri="{FF2B5EF4-FFF2-40B4-BE49-F238E27FC236}">
                <a16:creationId xmlns:a16="http://schemas.microsoft.com/office/drawing/2014/main" id="{A521E037-504F-BFD2-BD7E-440DF0B1F671}"/>
              </a:ext>
            </a:extLst>
          </p:cNvPr>
          <p:cNvSpPr/>
          <p:nvPr/>
        </p:nvSpPr>
        <p:spPr>
          <a:xfrm>
            <a:off x="542878" y="3246805"/>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61;p32">
            <a:extLst>
              <a:ext uri="{FF2B5EF4-FFF2-40B4-BE49-F238E27FC236}">
                <a16:creationId xmlns:a16="http://schemas.microsoft.com/office/drawing/2014/main" id="{DBA71192-C4C2-71F7-0D32-6BEE53D91B55}"/>
              </a:ext>
            </a:extLst>
          </p:cNvPr>
          <p:cNvSpPr txBox="1">
            <a:spLocks/>
          </p:cNvSpPr>
          <p:nvPr/>
        </p:nvSpPr>
        <p:spPr>
          <a:xfrm>
            <a:off x="532703" y="3250523"/>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3</a:t>
            </a:r>
          </a:p>
        </p:txBody>
      </p:sp>
      <p:sp>
        <p:nvSpPr>
          <p:cNvPr id="520" name="Google Shape;352;p32">
            <a:extLst>
              <a:ext uri="{FF2B5EF4-FFF2-40B4-BE49-F238E27FC236}">
                <a16:creationId xmlns:a16="http://schemas.microsoft.com/office/drawing/2014/main" id="{EFDE557C-B923-757C-67DA-E6F589695304}"/>
              </a:ext>
            </a:extLst>
          </p:cNvPr>
          <p:cNvSpPr/>
          <p:nvPr/>
        </p:nvSpPr>
        <p:spPr>
          <a:xfrm>
            <a:off x="556816" y="3762548"/>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61;p32">
            <a:extLst>
              <a:ext uri="{FF2B5EF4-FFF2-40B4-BE49-F238E27FC236}">
                <a16:creationId xmlns:a16="http://schemas.microsoft.com/office/drawing/2014/main" id="{CA60D0EE-71CB-56A6-17CD-46DDD35419D2}"/>
              </a:ext>
            </a:extLst>
          </p:cNvPr>
          <p:cNvSpPr txBox="1">
            <a:spLocks/>
          </p:cNvSpPr>
          <p:nvPr/>
        </p:nvSpPr>
        <p:spPr>
          <a:xfrm>
            <a:off x="553611" y="3759296"/>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2</a:t>
            </a:r>
          </a:p>
        </p:txBody>
      </p:sp>
      <p:sp>
        <p:nvSpPr>
          <p:cNvPr id="524" name="Google Shape;352;p32">
            <a:extLst>
              <a:ext uri="{FF2B5EF4-FFF2-40B4-BE49-F238E27FC236}">
                <a16:creationId xmlns:a16="http://schemas.microsoft.com/office/drawing/2014/main" id="{9CCD84D0-B1D0-EDF1-6ADD-1D5F96A783F1}"/>
              </a:ext>
            </a:extLst>
          </p:cNvPr>
          <p:cNvSpPr/>
          <p:nvPr/>
        </p:nvSpPr>
        <p:spPr>
          <a:xfrm>
            <a:off x="570755" y="4236475"/>
            <a:ext cx="875316" cy="356032"/>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61;p32">
            <a:extLst>
              <a:ext uri="{FF2B5EF4-FFF2-40B4-BE49-F238E27FC236}">
                <a16:creationId xmlns:a16="http://schemas.microsoft.com/office/drawing/2014/main" id="{D25D955A-88EB-FB25-D4AA-F10F378E04FA}"/>
              </a:ext>
            </a:extLst>
          </p:cNvPr>
          <p:cNvSpPr txBox="1">
            <a:spLocks/>
          </p:cNvSpPr>
          <p:nvPr/>
        </p:nvSpPr>
        <p:spPr>
          <a:xfrm>
            <a:off x="546641" y="4240193"/>
            <a:ext cx="873322" cy="3569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udiowide"/>
              <a:buNone/>
              <a:defRPr sz="3000" b="0" i="0" u="none" strike="noStrike" cap="none">
                <a:solidFill>
                  <a:schemeClr val="lt1"/>
                </a:solidFill>
                <a:latin typeface="Audiowide"/>
                <a:ea typeface="Audiowide"/>
                <a:cs typeface="Audiowide"/>
                <a:sym typeface="Audiowide"/>
              </a:defRPr>
            </a:lvl1pPr>
            <a:lvl2pPr marR="0" lvl="1"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3000"/>
              <a:buFont typeface="Arial"/>
              <a:buNone/>
              <a:defRPr sz="3000" b="0" i="0" u="none" strike="noStrike" cap="none">
                <a:solidFill>
                  <a:schemeClr val="lt2"/>
                </a:solidFill>
                <a:latin typeface="Arial"/>
                <a:ea typeface="Arial"/>
                <a:cs typeface="Arial"/>
                <a:sym typeface="Arial"/>
              </a:defRPr>
            </a:lvl9pPr>
          </a:lstStyle>
          <a:p>
            <a:r>
              <a:rPr lang="en" sz="1200"/>
              <a:t>Layer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1: Physical </a:t>
            </a:r>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Arrow: Right 766">
            <a:extLst>
              <a:ext uri="{FF2B5EF4-FFF2-40B4-BE49-F238E27FC236}">
                <a16:creationId xmlns:a16="http://schemas.microsoft.com/office/drawing/2014/main" id="{702EC2D2-5AB7-F063-6313-211B5A1B798E}"/>
              </a:ext>
            </a:extLst>
          </p:cNvPr>
          <p:cNvSpPr/>
          <p:nvPr/>
        </p:nvSpPr>
        <p:spPr>
          <a:xfrm>
            <a:off x="151942" y="4588125"/>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1FAB85A-4DF4-19F6-9EAD-48EA20E08722}"/>
              </a:ext>
            </a:extLst>
          </p:cNvPr>
          <p:cNvSpPr txBox="1"/>
          <p:nvPr/>
        </p:nvSpPr>
        <p:spPr>
          <a:xfrm>
            <a:off x="2088523" y="1380874"/>
            <a:ext cx="694326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Tenorite"/>
              </a:rPr>
              <a:t>Responsible for the transmission and reception of raw data between a device and a physical medium​</a:t>
            </a:r>
            <a:endParaRPr lang="en-US" dirty="0">
              <a:solidFill>
                <a:schemeClr val="bg1"/>
              </a:solidFill>
            </a:endParaRPr>
          </a:p>
          <a:p>
            <a:endParaRPr lang="en-US" dirty="0">
              <a:solidFill>
                <a:schemeClr val="bg1"/>
              </a:solidFill>
              <a:latin typeface="Tenorite"/>
            </a:endParaRPr>
          </a:p>
          <a:p>
            <a:r>
              <a:rPr lang="en-US" dirty="0">
                <a:solidFill>
                  <a:schemeClr val="bg1"/>
                </a:solidFill>
                <a:latin typeface="Tenorite"/>
              </a:rPr>
              <a:t>The physical layer is the lowest layer in the OSI model and is made up of both software and hardware.​</a:t>
            </a:r>
          </a:p>
          <a:p>
            <a:endParaRPr lang="en-US" dirty="0">
              <a:solidFill>
                <a:schemeClr val="bg1"/>
              </a:solidFill>
              <a:latin typeface="Tenorite"/>
            </a:endParaRPr>
          </a:p>
          <a:p>
            <a:r>
              <a:rPr lang="en-US" dirty="0">
                <a:solidFill>
                  <a:schemeClr val="bg1"/>
                </a:solidFill>
                <a:latin typeface="Tenorite"/>
              </a:rPr>
              <a:t>The Protocol Data Unit or (PDU) is bits which are transmitted over the specific network topology</a:t>
            </a:r>
          </a:p>
          <a:p>
            <a:endParaRPr lang="en-US" dirty="0">
              <a:solidFill>
                <a:schemeClr val="bg1"/>
              </a:solidFill>
              <a:latin typeface="Tenorite"/>
            </a:endParaRPr>
          </a:p>
        </p:txBody>
      </p:sp>
      <p:pic>
        <p:nvPicPr>
          <p:cNvPr id="628" name="Picture 627" descr="N10-008 CompTIA Network+ Study Notes 1: Understanding the OSI Model ...">
            <a:extLst>
              <a:ext uri="{FF2B5EF4-FFF2-40B4-BE49-F238E27FC236}">
                <a16:creationId xmlns:a16="http://schemas.microsoft.com/office/drawing/2014/main" id="{934651CD-8C9A-0FF8-DEAF-8FEF7C06F5CC}"/>
              </a:ext>
            </a:extLst>
          </p:cNvPr>
          <p:cNvPicPr>
            <a:picLocks noChangeAspect="1"/>
          </p:cNvPicPr>
          <p:nvPr/>
        </p:nvPicPr>
        <p:blipFill>
          <a:blip r:embed="rId3"/>
          <a:stretch>
            <a:fillRect/>
          </a:stretch>
        </p:blipFill>
        <p:spPr>
          <a:xfrm>
            <a:off x="5901198" y="3514700"/>
            <a:ext cx="2811444" cy="1604231"/>
          </a:xfrm>
          <a:prstGeom prst="rect">
            <a:avLst/>
          </a:prstGeom>
        </p:spPr>
      </p:pic>
      <p:graphicFrame>
        <p:nvGraphicFramePr>
          <p:cNvPr id="732" name="Diagram 731">
            <a:extLst>
              <a:ext uri="{FF2B5EF4-FFF2-40B4-BE49-F238E27FC236}">
                <a16:creationId xmlns:a16="http://schemas.microsoft.com/office/drawing/2014/main" id="{2EC11899-CCD2-51C9-5B70-CF498238A459}"/>
              </a:ext>
            </a:extLst>
          </p:cNvPr>
          <p:cNvGraphicFramePr/>
          <p:nvPr>
            <p:extLst>
              <p:ext uri="{D42A27DB-BD31-4B8C-83A1-F6EECF244321}">
                <p14:modId xmlns:p14="http://schemas.microsoft.com/office/powerpoint/2010/main" val="1113273734"/>
              </p:ext>
            </p:extLst>
          </p:nvPr>
        </p:nvGraphicFramePr>
        <p:xfrm>
          <a:off x="-1274414" y="1977074"/>
          <a:ext cx="5191014" cy="31345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TextBox 30">
            <a:extLst>
              <a:ext uri="{FF2B5EF4-FFF2-40B4-BE49-F238E27FC236}">
                <a16:creationId xmlns:a16="http://schemas.microsoft.com/office/drawing/2014/main" id="{1C30DD0A-896C-965C-0F39-87F0C03C7D09}"/>
              </a:ext>
            </a:extLst>
          </p:cNvPr>
          <p:cNvSpPr txBox="1"/>
          <p:nvPr/>
        </p:nvSpPr>
        <p:spPr>
          <a:xfrm>
            <a:off x="2288969" y="3526229"/>
            <a:ext cx="28248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FFFF"/>
                </a:solidFill>
                <a:latin typeface="Tenorite"/>
              </a:rPr>
              <a:t>Security measures: Surveillance, Access Control, Tamper-Proofing</a:t>
            </a:r>
            <a:endParaRPr lang="en-US" b="1" dirty="0"/>
          </a:p>
        </p:txBody>
      </p:sp>
    </p:spTree>
    <p:extLst>
      <p:ext uri="{BB962C8B-B14F-4D97-AF65-F5344CB8AC3E}">
        <p14:creationId xmlns:p14="http://schemas.microsoft.com/office/powerpoint/2010/main" val="342348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2: Data Link</a:t>
            </a:r>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094583" y="1884896"/>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4115485"/>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TextBox 838">
            <a:extLst>
              <a:ext uri="{FF2B5EF4-FFF2-40B4-BE49-F238E27FC236}">
                <a16:creationId xmlns:a16="http://schemas.microsoft.com/office/drawing/2014/main" id="{4820DD66-F3BA-4858-81D6-D736A2D8BCB0}"/>
              </a:ext>
            </a:extLst>
          </p:cNvPr>
          <p:cNvSpPr txBox="1"/>
          <p:nvPr/>
        </p:nvSpPr>
        <p:spPr>
          <a:xfrm>
            <a:off x="2779308" y="1444902"/>
            <a:ext cx="5791368" cy="300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Aft>
                <a:spcPts val="1200"/>
              </a:spcAft>
            </a:pPr>
            <a:r>
              <a:rPr lang="en-US">
                <a:solidFill>
                  <a:schemeClr val="bg1"/>
                </a:solidFill>
                <a:latin typeface="Tenorite"/>
              </a:rPr>
              <a:t>A protocol layer that moves data between nodes on a network segment.</a:t>
            </a:r>
            <a:endParaRPr lang="en-US">
              <a:solidFill>
                <a:schemeClr val="bg1"/>
              </a:solidFill>
            </a:endParaRPr>
          </a:p>
          <a:p>
            <a:pPr>
              <a:lnSpc>
                <a:spcPct val="90000"/>
              </a:lnSpc>
              <a:spcAft>
                <a:spcPts val="1200"/>
              </a:spcAft>
            </a:pPr>
            <a:r>
              <a:rPr lang="en-US">
                <a:solidFill>
                  <a:schemeClr val="bg1"/>
                </a:solidFill>
                <a:latin typeface="Tenorite"/>
              </a:rPr>
              <a:t>Involves: Wi-Fi and ethernet</a:t>
            </a:r>
          </a:p>
          <a:p>
            <a:pPr>
              <a:lnSpc>
                <a:spcPct val="90000"/>
              </a:lnSpc>
              <a:spcAft>
                <a:spcPts val="1200"/>
              </a:spcAft>
            </a:pPr>
            <a:r>
              <a:rPr lang="en-US">
                <a:solidFill>
                  <a:schemeClr val="bg1"/>
                </a:solidFill>
                <a:latin typeface="Tenorite"/>
              </a:rPr>
              <a:t>PDU: Frames</a:t>
            </a:r>
          </a:p>
          <a:p>
            <a:pPr>
              <a:lnSpc>
                <a:spcPct val="90000"/>
              </a:lnSpc>
              <a:spcAft>
                <a:spcPts val="1200"/>
              </a:spcAft>
            </a:pPr>
            <a:r>
              <a:rPr lang="en-US">
                <a:solidFill>
                  <a:schemeClr val="bg1"/>
                </a:solidFill>
                <a:latin typeface="Tenorite"/>
              </a:rPr>
              <a:t>Divided into 2 segments LLC (Logical Link Control)</a:t>
            </a:r>
            <a:r>
              <a:rPr lang="en-US">
                <a:solidFill>
                  <a:schemeClr val="bg1"/>
                </a:solidFill>
              </a:rPr>
              <a:t> </a:t>
            </a:r>
            <a:r>
              <a:rPr lang="en-US">
                <a:solidFill>
                  <a:schemeClr val="bg1"/>
                </a:solidFill>
                <a:latin typeface="Tenorite"/>
              </a:rPr>
              <a:t>and MAC (Media Access Control)</a:t>
            </a:r>
          </a:p>
          <a:p>
            <a:pPr>
              <a:lnSpc>
                <a:spcPct val="90000"/>
              </a:lnSpc>
              <a:spcAft>
                <a:spcPts val="1200"/>
              </a:spcAft>
            </a:pPr>
            <a:r>
              <a:rPr lang="en-US">
                <a:solidFill>
                  <a:schemeClr val="bg1"/>
                </a:solidFill>
              </a:rPr>
              <a:t>LLC focuses on managing logical connections and data flow, while MAC deals with the physical aspects of data transmission</a:t>
            </a:r>
          </a:p>
          <a:p>
            <a:pPr>
              <a:lnSpc>
                <a:spcPct val="90000"/>
              </a:lnSpc>
              <a:spcAft>
                <a:spcPts val="1200"/>
              </a:spcAft>
            </a:pPr>
            <a:r>
              <a:rPr lang="en-US">
                <a:solidFill>
                  <a:schemeClr val="bg1"/>
                </a:solidFill>
                <a:latin typeface="Tenorite"/>
              </a:rPr>
              <a:t>The data link layer formats and organizes data into frames before sending it to the Network Layer</a:t>
            </a:r>
            <a:endParaRPr lang="en-US">
              <a:solidFill>
                <a:schemeClr val="bg1"/>
              </a:solidFill>
            </a:endParaRPr>
          </a:p>
          <a:p>
            <a:endParaRPr lang="en-US" sz="1600">
              <a:solidFill>
                <a:schemeClr val="bg1"/>
              </a:solidFill>
              <a:latin typeface="Karla"/>
            </a:endParaRPr>
          </a:p>
        </p:txBody>
      </p:sp>
      <p:sp>
        <p:nvSpPr>
          <p:cNvPr id="588" name="Google Shape;635;p38">
            <a:extLst>
              <a:ext uri="{FF2B5EF4-FFF2-40B4-BE49-F238E27FC236}">
                <a16:creationId xmlns:a16="http://schemas.microsoft.com/office/drawing/2014/main" id="{34CCFB5F-B5C5-219E-9659-AC461467A916}"/>
              </a:ext>
            </a:extLst>
          </p:cNvPr>
          <p:cNvSpPr txBox="1">
            <a:spLocks noGrp="1"/>
          </p:cNvSpPr>
          <p:nvPr>
            <p:ph type="title"/>
          </p:nvPr>
        </p:nvSpPr>
        <p:spPr>
          <a:xfrm>
            <a:off x="3443192" y="4096725"/>
            <a:ext cx="3981091" cy="547548"/>
          </a:xfrm>
          <a:prstGeom prst="rect">
            <a:avLst/>
          </a:prstGeom>
        </p:spPr>
        <p:txBody>
          <a:bodyPr spcFirstLastPara="1" wrap="square" lIns="91425" tIns="91425" rIns="91425" bIns="91425" anchor="b" anchorCtr="0">
            <a:noAutofit/>
          </a:bodyPr>
          <a:lstStyle/>
          <a:p>
            <a:pPr>
              <a:spcAft>
                <a:spcPts val="1200"/>
              </a:spcAft>
            </a:pPr>
            <a:r>
              <a:rPr lang="en" sz="1600">
                <a:solidFill>
                  <a:schemeClr val="accent1"/>
                </a:solidFill>
              </a:rPr>
              <a:t>Security Measures:</a:t>
            </a:r>
            <a:endParaRPr sz="1600">
              <a:solidFill>
                <a:schemeClr val="accent1"/>
              </a:solidFill>
            </a:endParaRPr>
          </a:p>
        </p:txBody>
      </p:sp>
      <p:sp>
        <p:nvSpPr>
          <p:cNvPr id="590" name="TextBox 589">
            <a:extLst>
              <a:ext uri="{FF2B5EF4-FFF2-40B4-BE49-F238E27FC236}">
                <a16:creationId xmlns:a16="http://schemas.microsoft.com/office/drawing/2014/main" id="{4043CF58-1A7C-83C5-D52D-FAD02746A654}"/>
              </a:ext>
            </a:extLst>
          </p:cNvPr>
          <p:cNvSpPr txBox="1"/>
          <p:nvPr/>
        </p:nvSpPr>
        <p:spPr>
          <a:xfrm>
            <a:off x="3293949" y="4450568"/>
            <a:ext cx="42743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Tenorite"/>
              </a:rPr>
              <a:t>MAC address filtering and port security </a:t>
            </a:r>
            <a:endParaRPr lang="en-US" dirty="0"/>
          </a:p>
        </p:txBody>
      </p:sp>
    </p:spTree>
    <p:extLst>
      <p:ext uri="{BB962C8B-B14F-4D97-AF65-F5344CB8AC3E}">
        <p14:creationId xmlns:p14="http://schemas.microsoft.com/office/powerpoint/2010/main" val="388867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3: Network</a:t>
            </a:r>
            <a:endParaRPr/>
          </a:p>
        </p:txBody>
      </p:sp>
      <p:sp>
        <p:nvSpPr>
          <p:cNvPr id="635" name="Google Shape;635;p38"/>
          <p:cNvSpPr txBox="1">
            <a:spLocks noGrp="1"/>
          </p:cNvSpPr>
          <p:nvPr>
            <p:ph type="title"/>
          </p:nvPr>
        </p:nvSpPr>
        <p:spPr>
          <a:xfrm>
            <a:off x="2482176" y="3995745"/>
            <a:ext cx="5943600" cy="482850"/>
          </a:xfrm>
          <a:prstGeom prst="rect">
            <a:avLst/>
          </a:prstGeom>
        </p:spPr>
        <p:txBody>
          <a:bodyPr spcFirstLastPara="1" wrap="square" lIns="91425" tIns="91425" rIns="91425" bIns="91425" anchor="b" anchorCtr="0">
            <a:noAutofit/>
          </a:bodyPr>
          <a:lstStyle/>
          <a:p>
            <a:pPr>
              <a:spcAft>
                <a:spcPts val="1200"/>
              </a:spcAft>
            </a:pPr>
            <a:r>
              <a:rPr lang="en">
                <a:solidFill>
                  <a:schemeClr val="accent1"/>
                </a:solidFill>
              </a:rPr>
              <a:t>Security Measures:</a:t>
            </a:r>
            <a:endParaRPr>
              <a:solidFill>
                <a:schemeClr val="accent1"/>
              </a:solidFill>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094583" y="1884896"/>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3679716"/>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TextBox 838">
            <a:extLst>
              <a:ext uri="{FF2B5EF4-FFF2-40B4-BE49-F238E27FC236}">
                <a16:creationId xmlns:a16="http://schemas.microsoft.com/office/drawing/2014/main" id="{4820DD66-F3BA-4858-81D6-D736A2D8BCB0}"/>
              </a:ext>
            </a:extLst>
          </p:cNvPr>
          <p:cNvSpPr txBox="1"/>
          <p:nvPr/>
        </p:nvSpPr>
        <p:spPr>
          <a:xfrm>
            <a:off x="2655299" y="1436392"/>
            <a:ext cx="600936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solidFill>
                  <a:schemeClr val="bg1"/>
                </a:solidFill>
                <a:latin typeface="Tenorite"/>
              </a:rPr>
              <a:t>Encapsulates frames from layer 2 into packets</a:t>
            </a:r>
            <a:endParaRPr lang="en-US" dirty="0">
              <a:solidFill>
                <a:schemeClr val="bg1"/>
              </a:solidFill>
            </a:endParaRPr>
          </a:p>
          <a:p>
            <a:r>
              <a:rPr lang="en-US" sz="1800" dirty="0">
                <a:solidFill>
                  <a:schemeClr val="bg1"/>
                </a:solidFill>
                <a:latin typeface="Tenorite"/>
              </a:rPr>
              <a:t>PDU: Packets</a:t>
            </a:r>
            <a:endParaRPr lang="en-US" dirty="0">
              <a:solidFill>
                <a:schemeClr val="bg1"/>
              </a:solidFill>
            </a:endParaRPr>
          </a:p>
          <a:p>
            <a:r>
              <a:rPr lang="en-US" sz="1800" dirty="0">
                <a:solidFill>
                  <a:schemeClr val="bg1"/>
                </a:solidFill>
                <a:latin typeface="Tenorite"/>
              </a:rPr>
              <a:t>Responsible for routing and forward packets delivery called datagrams, which can be sent more easily over the network.</a:t>
            </a:r>
            <a:endParaRPr lang="en-US" dirty="0">
              <a:solidFill>
                <a:schemeClr val="bg1"/>
              </a:solidFill>
            </a:endParaRPr>
          </a:p>
          <a:p>
            <a:r>
              <a:rPr lang="en-US" sz="1800" dirty="0">
                <a:solidFill>
                  <a:schemeClr val="bg1"/>
                </a:solidFill>
                <a:latin typeface="Tenorite"/>
              </a:rPr>
              <a:t>Assigns unique IP addresses to devices</a:t>
            </a:r>
          </a:p>
          <a:p>
            <a:endParaRPr lang="en-US" sz="1800">
              <a:solidFill>
                <a:schemeClr val="bg1"/>
              </a:solidFill>
              <a:latin typeface="Tenorite"/>
            </a:endParaRPr>
          </a:p>
          <a:p>
            <a:endParaRPr lang="en-US" sz="1800" dirty="0">
              <a:solidFill>
                <a:schemeClr val="bg1"/>
              </a:solidFill>
              <a:latin typeface="Tenorite"/>
            </a:endParaRPr>
          </a:p>
          <a:p>
            <a:endParaRPr lang="en-US" sz="1600">
              <a:solidFill>
                <a:srgbClr val="FFFFFF"/>
              </a:solidFill>
              <a:latin typeface="Karla"/>
            </a:endParaRPr>
          </a:p>
        </p:txBody>
      </p:sp>
      <p:sp>
        <p:nvSpPr>
          <p:cNvPr id="44" name="TextBox 43">
            <a:extLst>
              <a:ext uri="{FF2B5EF4-FFF2-40B4-BE49-F238E27FC236}">
                <a16:creationId xmlns:a16="http://schemas.microsoft.com/office/drawing/2014/main" id="{F19B4ABC-A4AE-648D-6320-9B1CD8933BAC}"/>
              </a:ext>
            </a:extLst>
          </p:cNvPr>
          <p:cNvSpPr txBox="1"/>
          <p:nvPr/>
        </p:nvSpPr>
        <p:spPr>
          <a:xfrm>
            <a:off x="2920042" y="4316442"/>
            <a:ext cx="54928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a:solidFill>
                  <a:schemeClr val="bg1"/>
                </a:solidFill>
                <a:latin typeface="Tenorite"/>
              </a:rPr>
              <a:t>Securing routers and disabling unnecessary services</a:t>
            </a:r>
            <a:endParaRPr lang="en-US" sz="1800">
              <a:solidFill>
                <a:schemeClr val="bg1"/>
              </a:solidFill>
            </a:endParaRPr>
          </a:p>
        </p:txBody>
      </p:sp>
    </p:spTree>
    <p:extLst>
      <p:ext uri="{BB962C8B-B14F-4D97-AF65-F5344CB8AC3E}">
        <p14:creationId xmlns:p14="http://schemas.microsoft.com/office/powerpoint/2010/main" val="2322048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270888"/>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300588"/>
            <a:ext cx="7705800" cy="572700"/>
          </a:xfrm>
          <a:prstGeom prst="rect">
            <a:avLst/>
          </a:prstGeom>
        </p:spPr>
        <p:txBody>
          <a:bodyPr spcFirstLastPara="1" wrap="square" lIns="91425" tIns="91425" rIns="91425" bIns="91425" anchor="ctr" anchorCtr="0">
            <a:noAutofit/>
          </a:bodyPr>
          <a:lstStyle/>
          <a:p>
            <a:pPr>
              <a:buSzPts val="1100"/>
            </a:pPr>
            <a:r>
              <a:rPr lang="en"/>
              <a:t>Layer 4: Transport</a:t>
            </a:r>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094583" y="1884896"/>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3272523"/>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TextBox 838">
            <a:extLst>
              <a:ext uri="{FF2B5EF4-FFF2-40B4-BE49-F238E27FC236}">
                <a16:creationId xmlns:a16="http://schemas.microsoft.com/office/drawing/2014/main" id="{4820DD66-F3BA-4858-81D6-D736A2D8BCB0}"/>
              </a:ext>
            </a:extLst>
          </p:cNvPr>
          <p:cNvSpPr txBox="1"/>
          <p:nvPr/>
        </p:nvSpPr>
        <p:spPr>
          <a:xfrm>
            <a:off x="2452899" y="1058765"/>
            <a:ext cx="6694816"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Karla"/>
              </a:rPr>
              <a:t>Receives data from layer 3 and forms segments</a:t>
            </a:r>
          </a:p>
          <a:p>
            <a:endParaRPr lang="en-US">
              <a:solidFill>
                <a:srgbClr val="FFFFFF"/>
              </a:solidFill>
              <a:latin typeface="Karla"/>
            </a:endParaRPr>
          </a:p>
          <a:p>
            <a:r>
              <a:rPr lang="en-US">
                <a:solidFill>
                  <a:srgbClr val="FFFFFF"/>
                </a:solidFill>
                <a:latin typeface="Karla"/>
              </a:rPr>
              <a:t>Responsible for providing reliable end-to-end data delivery between applications running on different devices. </a:t>
            </a:r>
          </a:p>
          <a:p>
            <a:r>
              <a:rPr lang="en-US">
                <a:solidFill>
                  <a:srgbClr val="FFFFFF"/>
                </a:solidFill>
                <a:latin typeface="Karla"/>
              </a:rPr>
              <a:t>Uses TCP and UDP. Ensures reliability through checksums and acknowledgements.</a:t>
            </a:r>
          </a:p>
          <a:p>
            <a:endParaRPr lang="en-US">
              <a:solidFill>
                <a:srgbClr val="FFFFFF"/>
              </a:solidFill>
              <a:latin typeface="Karla"/>
            </a:endParaRPr>
          </a:p>
          <a:p>
            <a:r>
              <a:rPr lang="en-US">
                <a:solidFill>
                  <a:srgbClr val="FFFFFF"/>
                </a:solidFill>
                <a:latin typeface="Karla"/>
              </a:rPr>
              <a:t>Its PDU are segments. </a:t>
            </a:r>
          </a:p>
          <a:p>
            <a:endParaRPr lang="en-US">
              <a:solidFill>
                <a:srgbClr val="FFFFFF"/>
              </a:solidFill>
              <a:latin typeface="Karla"/>
            </a:endParaRPr>
          </a:p>
          <a:p>
            <a:r>
              <a:rPr lang="en-US">
                <a:solidFill>
                  <a:srgbClr val="FFFFFF"/>
                </a:solidFill>
                <a:latin typeface="Karla"/>
              </a:rPr>
              <a:t>Supports higher level session management tasks done on next layer</a:t>
            </a:r>
          </a:p>
          <a:p>
            <a:endParaRPr lang="en-US">
              <a:latin typeface="Tenorite"/>
            </a:endParaRPr>
          </a:p>
          <a:p>
            <a:endParaRPr lang="en-US" sz="1600">
              <a:solidFill>
                <a:srgbClr val="FFFFFF"/>
              </a:solidFill>
              <a:latin typeface="Karla"/>
            </a:endParaRPr>
          </a:p>
        </p:txBody>
      </p:sp>
      <p:pic>
        <p:nvPicPr>
          <p:cNvPr id="604" name="Picture 603" descr="Introduction to TCP and UDP | Infosavvy Security and IT Management Training">
            <a:extLst>
              <a:ext uri="{FF2B5EF4-FFF2-40B4-BE49-F238E27FC236}">
                <a16:creationId xmlns:a16="http://schemas.microsoft.com/office/drawing/2014/main" id="{437D4269-A0B8-3AC7-3192-9B54FE593222}"/>
              </a:ext>
            </a:extLst>
          </p:cNvPr>
          <p:cNvPicPr>
            <a:picLocks noChangeAspect="1"/>
          </p:cNvPicPr>
          <p:nvPr/>
        </p:nvPicPr>
        <p:blipFill>
          <a:blip r:embed="rId8"/>
          <a:srcRect t="27946" r="-282" b="-337"/>
          <a:stretch/>
        </p:blipFill>
        <p:spPr>
          <a:xfrm>
            <a:off x="5509569" y="3400045"/>
            <a:ext cx="3044398" cy="1678675"/>
          </a:xfrm>
          <a:prstGeom prst="rect">
            <a:avLst/>
          </a:prstGeom>
        </p:spPr>
      </p:pic>
      <p:sp>
        <p:nvSpPr>
          <p:cNvPr id="605" name="TextBox 604">
            <a:extLst>
              <a:ext uri="{FF2B5EF4-FFF2-40B4-BE49-F238E27FC236}">
                <a16:creationId xmlns:a16="http://schemas.microsoft.com/office/drawing/2014/main" id="{999FA8D4-E4F5-653A-4C78-2200CD546FB2}"/>
              </a:ext>
            </a:extLst>
          </p:cNvPr>
          <p:cNvSpPr txBox="1"/>
          <p:nvPr/>
        </p:nvSpPr>
        <p:spPr>
          <a:xfrm>
            <a:off x="2598008" y="352476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latin typeface="Karla"/>
              </a:rPr>
              <a:t>Security measures: </a:t>
            </a:r>
            <a:r>
              <a:rPr lang="en-US" dirty="0">
                <a:solidFill>
                  <a:srgbClr val="FFFFFF"/>
                </a:solidFill>
                <a:latin typeface="Tenorite"/>
              </a:rPr>
              <a:t>Monitor network traffic by using IDS/IPS </a:t>
            </a:r>
            <a:endParaRPr lang="en-US" dirty="0">
              <a:latin typeface="Tenorite"/>
            </a:endParaRPr>
          </a:p>
        </p:txBody>
      </p:sp>
    </p:spTree>
    <p:extLst>
      <p:ext uri="{BB962C8B-B14F-4D97-AF65-F5344CB8AC3E}">
        <p14:creationId xmlns:p14="http://schemas.microsoft.com/office/powerpoint/2010/main" val="141701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5: Session</a:t>
            </a:r>
            <a:endParaRP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094583" y="1884896"/>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2822467"/>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TextBox 838">
            <a:extLst>
              <a:ext uri="{FF2B5EF4-FFF2-40B4-BE49-F238E27FC236}">
                <a16:creationId xmlns:a16="http://schemas.microsoft.com/office/drawing/2014/main" id="{4820DD66-F3BA-4858-81D6-D736A2D8BCB0}"/>
              </a:ext>
            </a:extLst>
          </p:cNvPr>
          <p:cNvSpPr txBox="1"/>
          <p:nvPr/>
        </p:nvSpPr>
        <p:spPr>
          <a:xfrm>
            <a:off x="2730780" y="1619703"/>
            <a:ext cx="600936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Karla"/>
              </a:rPr>
              <a:t>Primary function is to establish, terminate and manage communication sessions between applications. </a:t>
            </a:r>
          </a:p>
          <a:p>
            <a:endParaRPr lang="en-US">
              <a:solidFill>
                <a:srgbClr val="FFFFFF"/>
              </a:solidFill>
              <a:latin typeface="Karla"/>
            </a:endParaRPr>
          </a:p>
          <a:p>
            <a:r>
              <a:rPr lang="en-US">
                <a:solidFill>
                  <a:srgbClr val="FFFFFF"/>
                </a:solidFill>
                <a:latin typeface="Karla"/>
              </a:rPr>
              <a:t>Session establishment involves setting up a connection between two devices (simplex, half duplex, or full duplex)</a:t>
            </a:r>
          </a:p>
          <a:p>
            <a:endParaRPr lang="en-US">
              <a:solidFill>
                <a:srgbClr val="FFFFFF"/>
              </a:solidFill>
              <a:latin typeface="Karla"/>
            </a:endParaRPr>
          </a:p>
          <a:p>
            <a:r>
              <a:rPr lang="en-US">
                <a:solidFill>
                  <a:srgbClr val="FFFFFF"/>
                </a:solidFill>
                <a:latin typeface="Karla"/>
              </a:rPr>
              <a:t>Session Maintenace involves dialogue control, token management, and synchronization.</a:t>
            </a:r>
          </a:p>
          <a:p>
            <a:endParaRPr lang="en-US">
              <a:solidFill>
                <a:srgbClr val="FFFFFF"/>
              </a:solidFill>
              <a:latin typeface="Karla"/>
            </a:endParaRPr>
          </a:p>
          <a:p>
            <a:r>
              <a:rPr lang="en-US">
                <a:solidFill>
                  <a:srgbClr val="FFFFFF"/>
                </a:solidFill>
                <a:latin typeface="Karla"/>
              </a:rPr>
              <a:t>Session Termination which occurs when transfer is complete or if an error occurs. Two types of termination: Graceful and Abnormal</a:t>
            </a:r>
          </a:p>
          <a:p>
            <a:endParaRPr lang="en-US">
              <a:solidFill>
                <a:srgbClr val="FFFFFF"/>
              </a:solidFill>
              <a:latin typeface="Karla"/>
            </a:endParaRPr>
          </a:p>
          <a:p>
            <a:r>
              <a:rPr lang="en-US">
                <a:solidFill>
                  <a:srgbClr val="FFFFFF"/>
                </a:solidFill>
                <a:latin typeface="Karla"/>
              </a:rPr>
              <a:t>Security Measures: Regular updates and Patch Management</a:t>
            </a:r>
          </a:p>
        </p:txBody>
      </p:sp>
    </p:spTree>
    <p:extLst>
      <p:ext uri="{BB962C8B-B14F-4D97-AF65-F5344CB8AC3E}">
        <p14:creationId xmlns:p14="http://schemas.microsoft.com/office/powerpoint/2010/main" val="1733312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8"/>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p>
            <a:pPr>
              <a:buSzPts val="1100"/>
            </a:pPr>
            <a:r>
              <a:rPr lang="en"/>
              <a:t>Layer 6: Presentation</a:t>
            </a:r>
            <a:endParaRPr/>
          </a:p>
        </p:txBody>
      </p:sp>
      <p:sp>
        <p:nvSpPr>
          <p:cNvPr id="636" name="Google Shape;636;p38"/>
          <p:cNvSpPr txBox="1">
            <a:spLocks noGrp="1"/>
          </p:cNvSpPr>
          <p:nvPr>
            <p:ph type="subTitle" idx="1"/>
          </p:nvPr>
        </p:nvSpPr>
        <p:spPr>
          <a:xfrm>
            <a:off x="2249358" y="1567012"/>
            <a:ext cx="6451600" cy="3636574"/>
          </a:xfrm>
          <a:prstGeom prst="rect">
            <a:avLst/>
          </a:prstGeom>
        </p:spPr>
        <p:txBody>
          <a:bodyPr spcFirstLastPara="1" wrap="square" lIns="91425" tIns="91425" rIns="91425" bIns="91425" anchor="t" anchorCtr="0">
            <a:noAutofit/>
          </a:bodyPr>
          <a:lstStyle/>
          <a:p>
            <a:pPr marL="0" indent="0"/>
            <a:r>
              <a:rPr lang="en"/>
              <a:t>This layer is responsible for translating data from application layer for the network to understand. The following also occurs at this layer:</a:t>
            </a:r>
            <a:endParaRPr lang="en-US"/>
          </a:p>
          <a:p>
            <a:pPr marL="0" indent="0"/>
            <a:endParaRPr lang="en"/>
          </a:p>
          <a:p>
            <a:pPr marL="0" indent="0"/>
            <a:r>
              <a:rPr lang="en-US"/>
              <a:t>Data formatting and translation so that the data is recognizable by both the sender and receiver. (FTP servers use ASCII or Unicode for file transfers)</a:t>
            </a:r>
          </a:p>
          <a:p>
            <a:pPr marL="0" indent="0"/>
            <a:endParaRPr lang="en-US"/>
          </a:p>
          <a:p>
            <a:pPr marL="0" indent="0">
              <a:buFont typeface="Arial"/>
            </a:pPr>
            <a:r>
              <a:rPr lang="en-US"/>
              <a:t>Data Compression and Decompression to reduce transmission time and to optimize bandwidth. (Uses JPEG, PNG, GIF for image compression)</a:t>
            </a:r>
          </a:p>
          <a:p>
            <a:pPr marL="0" indent="0"/>
            <a:endParaRPr lang="en-US"/>
          </a:p>
          <a:p>
            <a:pPr marL="0" indent="0"/>
            <a:r>
              <a:rPr lang="en-US"/>
              <a:t>Providing security services such as encryption and decryption. (Web servers use SSL, TLS for secure transmission)</a:t>
            </a:r>
          </a:p>
        </p:txBody>
      </p:sp>
      <p:grpSp>
        <p:nvGrpSpPr>
          <p:cNvPr id="648" name="Google Shape;648;p38"/>
          <p:cNvGrpSpPr/>
          <p:nvPr/>
        </p:nvGrpSpPr>
        <p:grpSpPr>
          <a:xfrm>
            <a:off x="541782" y="856397"/>
            <a:ext cx="820307" cy="763275"/>
            <a:chOff x="827350" y="3629733"/>
            <a:chExt cx="1431600" cy="1332067"/>
          </a:xfrm>
        </p:grpSpPr>
        <p:sp>
          <p:nvSpPr>
            <p:cNvPr id="649" name="Google Shape;649;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8"/>
          <p:cNvGrpSpPr/>
          <p:nvPr/>
        </p:nvGrpSpPr>
        <p:grpSpPr>
          <a:xfrm>
            <a:off x="1310019" y="324598"/>
            <a:ext cx="688313" cy="640458"/>
            <a:chOff x="827350" y="3629733"/>
            <a:chExt cx="1431600" cy="1332067"/>
          </a:xfrm>
        </p:grpSpPr>
        <p:sp>
          <p:nvSpPr>
            <p:cNvPr id="653" name="Google Shape;653;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38"/>
          <p:cNvGrpSpPr/>
          <p:nvPr/>
        </p:nvGrpSpPr>
        <p:grpSpPr>
          <a:xfrm>
            <a:off x="541779" y="193517"/>
            <a:ext cx="491325" cy="457165"/>
            <a:chOff x="827350" y="3629733"/>
            <a:chExt cx="1431600" cy="1332067"/>
          </a:xfrm>
        </p:grpSpPr>
        <p:sp>
          <p:nvSpPr>
            <p:cNvPr id="657" name="Google Shape;657;p38"/>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08" name="Diagram 707">
            <a:extLst>
              <a:ext uri="{FF2B5EF4-FFF2-40B4-BE49-F238E27FC236}">
                <a16:creationId xmlns:a16="http://schemas.microsoft.com/office/drawing/2014/main" id="{A6ACECAC-7680-ED0D-8B36-8A961C1AAE30}"/>
              </a:ext>
            </a:extLst>
          </p:cNvPr>
          <p:cNvGraphicFramePr/>
          <p:nvPr/>
        </p:nvGraphicFramePr>
        <p:xfrm>
          <a:off x="-1120560" y="1876237"/>
          <a:ext cx="5191014" cy="3134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7" name="Arrow: Right 766">
            <a:extLst>
              <a:ext uri="{FF2B5EF4-FFF2-40B4-BE49-F238E27FC236}">
                <a16:creationId xmlns:a16="http://schemas.microsoft.com/office/drawing/2014/main" id="{702EC2D2-5AB7-F063-6313-211B5A1B798E}"/>
              </a:ext>
            </a:extLst>
          </p:cNvPr>
          <p:cNvSpPr/>
          <p:nvPr/>
        </p:nvSpPr>
        <p:spPr>
          <a:xfrm>
            <a:off x="225684" y="2440952"/>
            <a:ext cx="631917" cy="2595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Google Shape;635;p38">
            <a:extLst>
              <a:ext uri="{FF2B5EF4-FFF2-40B4-BE49-F238E27FC236}">
                <a16:creationId xmlns:a16="http://schemas.microsoft.com/office/drawing/2014/main" id="{9A318933-9401-E49A-773B-8C783BF6F2E7}"/>
              </a:ext>
            </a:extLst>
          </p:cNvPr>
          <p:cNvSpPr txBox="1">
            <a:spLocks noGrp="1"/>
          </p:cNvSpPr>
          <p:nvPr>
            <p:ph type="title"/>
          </p:nvPr>
        </p:nvSpPr>
        <p:spPr>
          <a:xfrm>
            <a:off x="1998332" y="4191209"/>
            <a:ext cx="5943600" cy="482850"/>
          </a:xfrm>
          <a:prstGeom prst="rect">
            <a:avLst/>
          </a:prstGeom>
        </p:spPr>
        <p:txBody>
          <a:bodyPr spcFirstLastPara="1" wrap="square" lIns="91425" tIns="91425" rIns="91425" bIns="91425" anchor="b" anchorCtr="0">
            <a:noAutofit/>
          </a:bodyPr>
          <a:lstStyle/>
          <a:p>
            <a:pPr>
              <a:spcAft>
                <a:spcPts val="1200"/>
              </a:spcAft>
            </a:pPr>
            <a:r>
              <a:rPr lang="en" sz="1800">
                <a:solidFill>
                  <a:schemeClr val="accent1"/>
                </a:solidFill>
              </a:rPr>
              <a:t>Security Measures:</a:t>
            </a:r>
            <a:endParaRPr sz="1800">
              <a:solidFill>
                <a:schemeClr val="accent1"/>
              </a:solidFill>
            </a:endParaRPr>
          </a:p>
        </p:txBody>
      </p:sp>
      <p:sp>
        <p:nvSpPr>
          <p:cNvPr id="47" name="TextBox 46">
            <a:extLst>
              <a:ext uri="{FF2B5EF4-FFF2-40B4-BE49-F238E27FC236}">
                <a16:creationId xmlns:a16="http://schemas.microsoft.com/office/drawing/2014/main" id="{680A7065-3458-AACD-EA6F-406692B53E00}"/>
              </a:ext>
            </a:extLst>
          </p:cNvPr>
          <p:cNvSpPr txBox="1"/>
          <p:nvPr/>
        </p:nvSpPr>
        <p:spPr>
          <a:xfrm>
            <a:off x="3215752" y="4382502"/>
            <a:ext cx="54998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FFFFFF"/>
                </a:solidFill>
                <a:latin typeface="Karla"/>
              </a:rPr>
              <a:t>Encryption algorithms: AES &amp; RSA</a:t>
            </a:r>
          </a:p>
          <a:p>
            <a:endParaRPr lang="en-US" sz="1600">
              <a:solidFill>
                <a:srgbClr val="FFFFFF"/>
              </a:solidFill>
              <a:latin typeface="Karla"/>
            </a:endParaRPr>
          </a:p>
        </p:txBody>
      </p:sp>
    </p:spTree>
    <p:extLst>
      <p:ext uri="{BB962C8B-B14F-4D97-AF65-F5344CB8AC3E}">
        <p14:creationId xmlns:p14="http://schemas.microsoft.com/office/powerpoint/2010/main" val="2496300872"/>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Cyber-Futuristic AI Technology Thesis Defense by Slidesgo</vt:lpstr>
      <vt:lpstr>OSI Pitch Deck for USA Charities</vt:lpstr>
      <vt:lpstr>Purpose of Presentation</vt:lpstr>
      <vt:lpstr>What is the OSI Model?</vt:lpstr>
      <vt:lpstr>Layer 1: Physical </vt:lpstr>
      <vt:lpstr>Layer 2: Data Link</vt:lpstr>
      <vt:lpstr>Layer 3: Network</vt:lpstr>
      <vt:lpstr>Layer 4: Transport</vt:lpstr>
      <vt:lpstr>Layer 5: Session</vt:lpstr>
      <vt:lpstr>Layer 6: Presentation</vt:lpstr>
      <vt:lpstr>Layer 7: Application</vt:lpstr>
      <vt:lpstr>Q &amp; A</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dc:title>
  <cp:revision>22</cp:revision>
  <dcterms:modified xsi:type="dcterms:W3CDTF">2025-06-01T01:18:08Z</dcterms:modified>
</cp:coreProperties>
</file>