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EC8"/>
    <a:srgbClr val="453780"/>
    <a:srgbClr val="D5B8EA"/>
    <a:srgbClr val="440E53"/>
    <a:srgbClr val="28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idro Hidalgo Arellano" userId="452e2f9f-e929-4d4b-b574-8d59cce3d23b" providerId="ADAL" clId="{8ACB3643-7406-4F1D-B159-4DB3639EEE10}"/>
    <pc:docChg chg="undo custSel addSld modSld">
      <pc:chgData name="Isidro Hidalgo Arellano" userId="452e2f9f-e929-4d4b-b574-8d59cce3d23b" providerId="ADAL" clId="{8ACB3643-7406-4F1D-B159-4DB3639EEE10}" dt="2023-11-02T22:02:14.865" v="802" actId="1582"/>
      <pc:docMkLst>
        <pc:docMk/>
      </pc:docMkLst>
      <pc:sldChg chg="modSp">
        <pc:chgData name="Isidro Hidalgo Arellano" userId="452e2f9f-e929-4d4b-b574-8d59cce3d23b" providerId="ADAL" clId="{8ACB3643-7406-4F1D-B159-4DB3639EEE10}" dt="2023-11-02T21:40:28.267" v="508"/>
        <pc:sldMkLst>
          <pc:docMk/>
          <pc:sldMk cId="1471484158" sldId="256"/>
        </pc:sldMkLst>
        <pc:graphicFrameChg chg="mod">
          <ac:chgData name="Isidro Hidalgo Arellano" userId="452e2f9f-e929-4d4b-b574-8d59cce3d23b" providerId="ADAL" clId="{8ACB3643-7406-4F1D-B159-4DB3639EEE10}" dt="2023-11-02T21:40:28.267" v="508"/>
          <ac:graphicFrameMkLst>
            <pc:docMk/>
            <pc:sldMk cId="1471484158" sldId="256"/>
            <ac:graphicFrameMk id="7" creationId="{02098F92-234C-425C-82A4-CEA1DC0FCFCF}"/>
          </ac:graphicFrameMkLst>
        </pc:graphicFrameChg>
      </pc:sldChg>
      <pc:sldChg chg="addSp delSp modSp add">
        <pc:chgData name="Isidro Hidalgo Arellano" userId="452e2f9f-e929-4d4b-b574-8d59cce3d23b" providerId="ADAL" clId="{8ACB3643-7406-4F1D-B159-4DB3639EEE10}" dt="2023-11-02T22:02:14.865" v="802" actId="1582"/>
        <pc:sldMkLst>
          <pc:docMk/>
          <pc:sldMk cId="1780148037" sldId="257"/>
        </pc:sldMkLst>
        <pc:spChg chg="add del mod">
          <ac:chgData name="Isidro Hidalgo Arellano" userId="452e2f9f-e929-4d4b-b574-8d59cce3d23b" providerId="ADAL" clId="{8ACB3643-7406-4F1D-B159-4DB3639EEE10}" dt="2023-11-02T21:48:19.250" v="551" actId="478"/>
          <ac:spMkLst>
            <pc:docMk/>
            <pc:sldMk cId="1780148037" sldId="257"/>
            <ac:spMk id="2" creationId="{F49C69DA-771A-45A8-B302-204D37471377}"/>
          </ac:spMkLst>
        </pc:spChg>
        <pc:spChg chg="add mod">
          <ac:chgData name="Isidro Hidalgo Arellano" userId="452e2f9f-e929-4d4b-b574-8d59cce3d23b" providerId="ADAL" clId="{8ACB3643-7406-4F1D-B159-4DB3639EEE10}" dt="2023-11-02T21:56:51.264" v="655" actId="6549"/>
          <ac:spMkLst>
            <pc:docMk/>
            <pc:sldMk cId="1780148037" sldId="257"/>
            <ac:spMk id="3" creationId="{71A8F2B8-5333-42DD-97C8-E5E1A10D5C50}"/>
          </ac:spMkLst>
        </pc:spChg>
        <pc:spChg chg="add mod">
          <ac:chgData name="Isidro Hidalgo Arellano" userId="452e2f9f-e929-4d4b-b574-8d59cce3d23b" providerId="ADAL" clId="{8ACB3643-7406-4F1D-B159-4DB3639EEE10}" dt="2023-11-02T22:02:02.066" v="800" actId="1582"/>
          <ac:spMkLst>
            <pc:docMk/>
            <pc:sldMk cId="1780148037" sldId="257"/>
            <ac:spMk id="4" creationId="{B4D29911-BBD5-41D0-913D-74CBF61ACC51}"/>
          </ac:spMkLst>
        </pc:spChg>
        <pc:spChg chg="add mod">
          <ac:chgData name="Isidro Hidalgo Arellano" userId="452e2f9f-e929-4d4b-b574-8d59cce3d23b" providerId="ADAL" clId="{8ACB3643-7406-4F1D-B159-4DB3639EEE10}" dt="2023-11-02T22:02:02.066" v="800" actId="1582"/>
          <ac:spMkLst>
            <pc:docMk/>
            <pc:sldMk cId="1780148037" sldId="257"/>
            <ac:spMk id="5" creationId="{987AC8B7-2D4E-45B5-8527-0661D7C6D2BB}"/>
          </ac:spMkLst>
        </pc:spChg>
        <pc:spChg chg="add mod">
          <ac:chgData name="Isidro Hidalgo Arellano" userId="452e2f9f-e929-4d4b-b574-8d59cce3d23b" providerId="ADAL" clId="{8ACB3643-7406-4F1D-B159-4DB3639EEE10}" dt="2023-11-02T22:02:08.738" v="801" actId="1582"/>
          <ac:spMkLst>
            <pc:docMk/>
            <pc:sldMk cId="1780148037" sldId="257"/>
            <ac:spMk id="6" creationId="{D556241F-2529-4897-AEC8-0A70EDE63A8B}"/>
          </ac:spMkLst>
        </pc:spChg>
        <pc:spChg chg="add mod">
          <ac:chgData name="Isidro Hidalgo Arellano" userId="452e2f9f-e929-4d4b-b574-8d59cce3d23b" providerId="ADAL" clId="{8ACB3643-7406-4F1D-B159-4DB3639EEE10}" dt="2023-11-02T22:02:14.865" v="802" actId="1582"/>
          <ac:spMkLst>
            <pc:docMk/>
            <pc:sldMk cId="1780148037" sldId="257"/>
            <ac:spMk id="7" creationId="{CC88FBEE-5CC2-454D-AE29-FD22F31AD961}"/>
          </ac:spMkLst>
        </pc:spChg>
        <pc:spChg chg="add mod">
          <ac:chgData name="Isidro Hidalgo Arellano" userId="452e2f9f-e929-4d4b-b574-8d59cce3d23b" providerId="ADAL" clId="{8ACB3643-7406-4F1D-B159-4DB3639EEE10}" dt="2023-11-02T21:56:32.151" v="637" actId="782"/>
          <ac:spMkLst>
            <pc:docMk/>
            <pc:sldMk cId="1780148037" sldId="257"/>
            <ac:spMk id="8" creationId="{BF4D4B84-42F1-43CB-8D0B-0ED5C36E0D7F}"/>
          </ac:spMkLst>
        </pc:spChg>
        <pc:spChg chg="add mod">
          <ac:chgData name="Isidro Hidalgo Arellano" userId="452e2f9f-e929-4d4b-b574-8d59cce3d23b" providerId="ADAL" clId="{8ACB3643-7406-4F1D-B159-4DB3639EEE10}" dt="2023-11-02T22:02:08.738" v="801" actId="1582"/>
          <ac:spMkLst>
            <pc:docMk/>
            <pc:sldMk cId="1780148037" sldId="257"/>
            <ac:spMk id="9" creationId="{33B283FC-0A60-4D67-A29B-78191FF153B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F4959-AF81-40A4-B035-D23A6CA191C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69771A-B762-40D1-9B39-56B4DD27D746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ES" sz="3200" dirty="0">
              <a:solidFill>
                <a:srgbClr val="002060"/>
              </a:solidFill>
            </a:rPr>
            <a:t>(i) </a:t>
          </a:r>
          <a:r>
            <a:rPr lang="es-ES" sz="3200" dirty="0" err="1">
              <a:solidFill>
                <a:srgbClr val="002060"/>
              </a:solidFill>
            </a:rPr>
            <a:t>Semivariogram</a:t>
          </a:r>
          <a:endParaRPr lang="es-ES" sz="3200" dirty="0">
            <a:solidFill>
              <a:srgbClr val="002060"/>
            </a:solidFill>
          </a:endParaRPr>
        </a:p>
      </dgm:t>
    </dgm:pt>
    <dgm:pt modelId="{7353E509-428E-49D1-88DB-51C2D08B53C4}" type="parTrans" cxnId="{CA861098-88D5-42F0-9B4B-A453C070E04F}">
      <dgm:prSet/>
      <dgm:spPr/>
      <dgm:t>
        <a:bodyPr/>
        <a:lstStyle/>
        <a:p>
          <a:endParaRPr lang="es-ES"/>
        </a:p>
      </dgm:t>
    </dgm:pt>
    <dgm:pt modelId="{CB3EC1DE-B94F-44B7-892E-EFDA0F4557E0}" type="sibTrans" cxnId="{CA861098-88D5-42F0-9B4B-A453C070E04F}">
      <dgm:prSet/>
      <dgm:spPr/>
      <dgm:t>
        <a:bodyPr/>
        <a:lstStyle/>
        <a:p>
          <a:endParaRPr lang="es-ES"/>
        </a:p>
      </dgm:t>
    </dgm:pt>
    <dgm:pt modelId="{639E45BA-22DF-41EC-8A76-3CA0A4FF2C3D}">
      <dgm:prSet phldrT="[Texto]" custT="1"/>
      <dgm:spPr>
        <a:solidFill>
          <a:srgbClr val="FFC000"/>
        </a:solidFill>
      </dgm:spPr>
      <dgm:t>
        <a:bodyPr/>
        <a:lstStyle/>
        <a:p>
          <a:pPr>
            <a:buNone/>
          </a:pPr>
          <a:r>
            <a:rPr lang="es-ES" sz="3200" dirty="0">
              <a:solidFill>
                <a:srgbClr val="002060"/>
              </a:solidFill>
            </a:rPr>
            <a:t>(</a:t>
          </a:r>
          <a:r>
            <a:rPr lang="es-ES" sz="3200" dirty="0" err="1">
              <a:solidFill>
                <a:srgbClr val="002060"/>
              </a:solidFill>
            </a:rPr>
            <a:t>ii</a:t>
          </a:r>
          <a:r>
            <a:rPr lang="es-ES" sz="3200" dirty="0">
              <a:solidFill>
                <a:srgbClr val="002060"/>
              </a:solidFill>
            </a:rPr>
            <a:t>) </a:t>
          </a:r>
          <a:r>
            <a:rPr lang="es-ES" sz="3200" dirty="0" err="1">
              <a:solidFill>
                <a:srgbClr val="002060"/>
              </a:solidFill>
            </a:rPr>
            <a:t>sPCA</a:t>
          </a:r>
          <a:endParaRPr lang="es-ES" sz="3200" dirty="0">
            <a:solidFill>
              <a:srgbClr val="002060"/>
            </a:solidFill>
          </a:endParaRPr>
        </a:p>
      </dgm:t>
    </dgm:pt>
    <dgm:pt modelId="{0D1BCC02-12BD-4982-9063-211C4BD40F4F}" type="parTrans" cxnId="{FF0CB84D-634B-457F-853E-3D58C6BE4EC8}">
      <dgm:prSet/>
      <dgm:spPr/>
      <dgm:t>
        <a:bodyPr/>
        <a:lstStyle/>
        <a:p>
          <a:endParaRPr lang="es-ES"/>
        </a:p>
      </dgm:t>
    </dgm:pt>
    <dgm:pt modelId="{C60501DA-7C28-45B2-8615-B6EB22F6E7C1}" type="sibTrans" cxnId="{FF0CB84D-634B-457F-853E-3D58C6BE4EC8}">
      <dgm:prSet/>
      <dgm:spPr/>
      <dgm:t>
        <a:bodyPr/>
        <a:lstStyle/>
        <a:p>
          <a:endParaRPr lang="es-ES"/>
        </a:p>
      </dgm:t>
    </dgm:pt>
    <dgm:pt modelId="{0048491C-1613-4577-9E14-E12F5FE38416}">
      <dgm:prSet phldrT="[Texto]" custT="1"/>
      <dgm:spPr/>
      <dgm:t>
        <a:bodyPr/>
        <a:lstStyle/>
        <a:p>
          <a:r>
            <a:rPr lang="es-ES" sz="2400" dirty="0" err="1">
              <a:solidFill>
                <a:srgbClr val="002060"/>
              </a:solidFill>
            </a:rPr>
            <a:t>Optimization</a:t>
          </a:r>
          <a:r>
            <a:rPr lang="es-ES" sz="2400" dirty="0">
              <a:solidFill>
                <a:srgbClr val="002060"/>
              </a:solidFill>
            </a:rPr>
            <a:t> in</a:t>
          </a:r>
        </a:p>
      </dgm:t>
    </dgm:pt>
    <dgm:pt modelId="{3D5F2557-A7EA-4B1E-B56B-2D51705BC7BD}" type="parTrans" cxnId="{4AC60D86-6B80-4229-8919-84DCF7B84A0C}">
      <dgm:prSet/>
      <dgm:spPr/>
      <dgm:t>
        <a:bodyPr/>
        <a:lstStyle/>
        <a:p>
          <a:endParaRPr lang="es-ES"/>
        </a:p>
      </dgm:t>
    </dgm:pt>
    <dgm:pt modelId="{E42D2711-FC72-4167-A92C-342B2946D168}" type="sibTrans" cxnId="{4AC60D86-6B80-4229-8919-84DCF7B84A0C}">
      <dgm:prSet/>
      <dgm:spPr/>
      <dgm:t>
        <a:bodyPr/>
        <a:lstStyle/>
        <a:p>
          <a:endParaRPr lang="es-ES"/>
        </a:p>
      </dgm:t>
    </dgm:pt>
    <dgm:pt modelId="{DAB0CDBD-1600-427E-A448-8D50395F37A6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ES" sz="3200" dirty="0">
              <a:solidFill>
                <a:srgbClr val="002060"/>
              </a:solidFill>
            </a:rPr>
            <a:t>(</a:t>
          </a:r>
          <a:r>
            <a:rPr lang="es-ES" sz="3200" dirty="0" err="1">
              <a:solidFill>
                <a:srgbClr val="002060"/>
              </a:solidFill>
            </a:rPr>
            <a:t>iii</a:t>
          </a:r>
          <a:r>
            <a:rPr lang="es-ES" sz="3200" dirty="0">
              <a:solidFill>
                <a:srgbClr val="002060"/>
              </a:solidFill>
            </a:rPr>
            <a:t>) </a:t>
          </a:r>
          <a:r>
            <a:rPr lang="es-ES" sz="3200" dirty="0" err="1">
              <a:solidFill>
                <a:srgbClr val="002060"/>
              </a:solidFill>
            </a:rPr>
            <a:t>sDRI</a:t>
          </a:r>
          <a:endParaRPr lang="es-ES" sz="3200" dirty="0">
            <a:solidFill>
              <a:srgbClr val="002060"/>
            </a:solidFill>
          </a:endParaRPr>
        </a:p>
      </dgm:t>
    </dgm:pt>
    <dgm:pt modelId="{DA1560D6-20CC-4E8B-8549-3FE6773BF4ED}" type="parTrans" cxnId="{0AECA000-1D66-4F7C-B1E1-DE2DEB6B6013}">
      <dgm:prSet/>
      <dgm:spPr/>
      <dgm:t>
        <a:bodyPr/>
        <a:lstStyle/>
        <a:p>
          <a:endParaRPr lang="es-ES"/>
        </a:p>
      </dgm:t>
    </dgm:pt>
    <dgm:pt modelId="{691E4D9D-83D4-446D-94D6-B28B4B938AF6}" type="sibTrans" cxnId="{0AECA000-1D66-4F7C-B1E1-DE2DEB6B6013}">
      <dgm:prSet/>
      <dgm:spPr/>
      <dgm:t>
        <a:bodyPr/>
        <a:lstStyle/>
        <a:p>
          <a:endParaRPr lang="es-ES"/>
        </a:p>
      </dgm:t>
    </dgm:pt>
    <dgm:pt modelId="{03D60359-FED6-48FA-8720-086B7CD5C4B9}">
      <dgm:prSet phldrT="[Texto]" custT="1"/>
      <dgm:spPr/>
      <dgm:t>
        <a:bodyPr/>
        <a:lstStyle/>
        <a:p>
          <a:r>
            <a:rPr lang="en-US" sz="2400" dirty="0">
              <a:solidFill>
                <a:srgbClr val="002060"/>
              </a:solidFill>
            </a:rPr>
            <a:t>Extraction of first principal component</a:t>
          </a:r>
          <a:endParaRPr lang="es-ES" sz="2400" dirty="0">
            <a:solidFill>
              <a:srgbClr val="002060"/>
            </a:solidFill>
          </a:endParaRPr>
        </a:p>
      </dgm:t>
    </dgm:pt>
    <dgm:pt modelId="{52E08C53-D959-42DC-B56C-12F38D1133D4}" type="parTrans" cxnId="{7D47525F-7607-4EF0-A0AD-1292549704E0}">
      <dgm:prSet/>
      <dgm:spPr/>
      <dgm:t>
        <a:bodyPr/>
        <a:lstStyle/>
        <a:p>
          <a:endParaRPr lang="es-ES"/>
        </a:p>
      </dgm:t>
    </dgm:pt>
    <dgm:pt modelId="{83CD65E9-7E09-46B2-BF43-3F5E4B16E415}" type="sibTrans" cxnId="{7D47525F-7607-4EF0-A0AD-1292549704E0}">
      <dgm:prSet/>
      <dgm:spPr/>
      <dgm:t>
        <a:bodyPr/>
        <a:lstStyle/>
        <a:p>
          <a:endParaRPr lang="es-ES"/>
        </a:p>
      </dgm:t>
    </dgm:pt>
    <dgm:pt modelId="{4235533D-A9F2-42A5-86AD-DF4FEEF7A8A3}">
      <dgm:prSet/>
      <dgm:spPr/>
      <dgm:t>
        <a:bodyPr/>
        <a:lstStyle/>
        <a:p>
          <a:endParaRPr lang="es-ES" sz="2400" dirty="0">
            <a:solidFill>
              <a:srgbClr val="002060"/>
            </a:solidFill>
          </a:endParaRPr>
        </a:p>
      </dgm:t>
    </dgm:pt>
    <dgm:pt modelId="{6E90250A-FE4B-45CF-A1C7-F64313AC31EE}" type="parTrans" cxnId="{0868B720-D4A5-4A33-A507-8F0DD7BDB9D1}">
      <dgm:prSet/>
      <dgm:spPr/>
      <dgm:t>
        <a:bodyPr/>
        <a:lstStyle/>
        <a:p>
          <a:endParaRPr lang="es-ES"/>
        </a:p>
      </dgm:t>
    </dgm:pt>
    <dgm:pt modelId="{72E262AC-1EB5-44FC-BD88-563F36ABFE49}" type="sibTrans" cxnId="{0868B720-D4A5-4A33-A507-8F0DD7BDB9D1}">
      <dgm:prSet/>
      <dgm:spPr/>
      <dgm:t>
        <a:bodyPr/>
        <a:lstStyle/>
        <a:p>
          <a:endParaRPr lang="es-ES"/>
        </a:p>
      </dgm:t>
    </dgm:pt>
    <dgm:pt modelId="{08329EC9-D82A-4B44-8EF8-FBE47D1438E4}">
      <dgm:prSet/>
      <dgm:spPr/>
      <dgm:t>
        <a:bodyPr/>
        <a:lstStyle/>
        <a:p>
          <a:endParaRPr lang="es-ES" sz="3600" dirty="0">
            <a:solidFill>
              <a:srgbClr val="002060"/>
            </a:solidFill>
          </a:endParaRPr>
        </a:p>
      </dgm:t>
    </dgm:pt>
    <dgm:pt modelId="{A08B2752-93D0-4C15-B8B8-4CD6B90C9C4C}" type="parTrans" cxnId="{50541BD7-132A-4344-96E1-A3B1A1E5FEB2}">
      <dgm:prSet/>
      <dgm:spPr/>
      <dgm:t>
        <a:bodyPr/>
        <a:lstStyle/>
        <a:p>
          <a:endParaRPr lang="es-ES"/>
        </a:p>
      </dgm:t>
    </dgm:pt>
    <dgm:pt modelId="{A65B454F-7082-441F-957D-C7FB662F5ACB}" type="sibTrans" cxnId="{50541BD7-132A-4344-96E1-A3B1A1E5FEB2}">
      <dgm:prSet/>
      <dgm:spPr/>
      <dgm:t>
        <a:bodyPr/>
        <a:lstStyle/>
        <a:p>
          <a:endParaRPr lang="es-ES"/>
        </a:p>
      </dgm:t>
    </dgm:pt>
    <dgm:pt modelId="{0D5A3E99-91D6-446B-9A7F-EFE017E59D81}">
      <dgm:prSet phldrT="[Texto]" custT="1"/>
      <dgm:spPr/>
      <dgm:t>
        <a:bodyPr/>
        <a:lstStyle/>
        <a:p>
          <a:pPr>
            <a:buNone/>
          </a:pPr>
          <a:r>
            <a:rPr lang="es-ES" sz="2400" dirty="0">
              <a:solidFill>
                <a:srgbClr val="002060"/>
              </a:solidFill>
            </a:rPr>
            <a:t>   10-multidimensional </a:t>
          </a:r>
          <a:r>
            <a:rPr lang="es-ES" sz="2400" dirty="0" err="1">
              <a:solidFill>
                <a:srgbClr val="002060"/>
              </a:solidFill>
            </a:rPr>
            <a:t>space</a:t>
          </a:r>
          <a:endParaRPr lang="es-ES" sz="2400" dirty="0">
            <a:solidFill>
              <a:srgbClr val="002060"/>
            </a:solidFill>
          </a:endParaRPr>
        </a:p>
      </dgm:t>
    </dgm:pt>
    <dgm:pt modelId="{729D6EFF-5DDD-4E6A-AA3C-376FB9027954}" type="parTrans" cxnId="{C5290487-0E74-453E-ACB9-E96A28414A08}">
      <dgm:prSet/>
      <dgm:spPr/>
      <dgm:t>
        <a:bodyPr/>
        <a:lstStyle/>
        <a:p>
          <a:endParaRPr lang="es-ES"/>
        </a:p>
      </dgm:t>
    </dgm:pt>
    <dgm:pt modelId="{F3F0B4EF-1358-456B-B894-FC109E9AFF55}" type="sibTrans" cxnId="{C5290487-0E74-453E-ACB9-E96A28414A08}">
      <dgm:prSet/>
      <dgm:spPr/>
      <dgm:t>
        <a:bodyPr/>
        <a:lstStyle/>
        <a:p>
          <a:endParaRPr lang="es-ES"/>
        </a:p>
      </dgm:t>
    </dgm:pt>
    <dgm:pt modelId="{38BF8FC2-A81B-4F7B-91EE-4C3D56908B9C}">
      <dgm:prSet phldrT="[Texto]" custT="1"/>
      <dgm:spPr/>
      <dgm:t>
        <a:bodyPr/>
        <a:lstStyle/>
        <a:p>
          <a:r>
            <a:rPr lang="es-ES" sz="2400" dirty="0" err="1">
              <a:solidFill>
                <a:srgbClr val="002060"/>
              </a:solidFill>
            </a:rPr>
            <a:t>Moran’s</a:t>
          </a:r>
          <a:r>
            <a:rPr lang="es-ES" sz="2400" dirty="0">
              <a:solidFill>
                <a:srgbClr val="002060"/>
              </a:solidFill>
            </a:rPr>
            <a:t> I</a:t>
          </a:r>
        </a:p>
      </dgm:t>
    </dgm:pt>
    <dgm:pt modelId="{68722660-63C2-4F57-B8B0-057EA6DF2BAF}" type="parTrans" cxnId="{5D1C4712-12C0-456D-A028-F8FD27754F2A}">
      <dgm:prSet/>
      <dgm:spPr/>
      <dgm:t>
        <a:bodyPr/>
        <a:lstStyle/>
        <a:p>
          <a:endParaRPr lang="es-ES"/>
        </a:p>
      </dgm:t>
    </dgm:pt>
    <dgm:pt modelId="{C134A88D-7B52-414E-B503-08BB1FE6BFD0}" type="sibTrans" cxnId="{5D1C4712-12C0-456D-A028-F8FD27754F2A}">
      <dgm:prSet/>
      <dgm:spPr/>
      <dgm:t>
        <a:bodyPr/>
        <a:lstStyle/>
        <a:p>
          <a:endParaRPr lang="es-ES"/>
        </a:p>
      </dgm:t>
    </dgm:pt>
    <dgm:pt modelId="{F76A1EBF-FD1F-49FE-848D-690DCC14F4A0}">
      <dgm:prSet phldrT="[Texto]" custT="1"/>
      <dgm:spPr/>
      <dgm:t>
        <a:bodyPr/>
        <a:lstStyle/>
        <a:p>
          <a:r>
            <a:rPr lang="en-US" sz="2400" dirty="0">
              <a:solidFill>
                <a:srgbClr val="002060"/>
              </a:solidFill>
            </a:rPr>
            <a:t>Scaling from 0 to 100</a:t>
          </a:r>
          <a:endParaRPr lang="es-ES" sz="2400" dirty="0">
            <a:solidFill>
              <a:srgbClr val="002060"/>
            </a:solidFill>
          </a:endParaRPr>
        </a:p>
      </dgm:t>
    </dgm:pt>
    <dgm:pt modelId="{E9BC3417-AC5B-4651-90CF-77A8E8705F69}" type="parTrans" cxnId="{866E66B4-F788-4D7A-A0B9-B8BAB287E490}">
      <dgm:prSet/>
      <dgm:spPr/>
      <dgm:t>
        <a:bodyPr/>
        <a:lstStyle/>
        <a:p>
          <a:endParaRPr lang="es-ES"/>
        </a:p>
      </dgm:t>
    </dgm:pt>
    <dgm:pt modelId="{4A3E568C-4DD3-43CB-B6C9-251B23B0D395}" type="sibTrans" cxnId="{866E66B4-F788-4D7A-A0B9-B8BAB287E490}">
      <dgm:prSet/>
      <dgm:spPr/>
      <dgm:t>
        <a:bodyPr/>
        <a:lstStyle/>
        <a:p>
          <a:endParaRPr lang="es-ES"/>
        </a:p>
      </dgm:t>
    </dgm:pt>
    <dgm:pt modelId="{706D4A31-AC7A-438C-8E27-F55AEDCBE3DE}">
      <dgm:prSet phldrT="[Texto]" custT="1"/>
      <dgm:spPr/>
      <dgm:t>
        <a:bodyPr/>
        <a:lstStyle/>
        <a:p>
          <a:r>
            <a:rPr lang="es-ES" sz="2400" dirty="0" err="1">
              <a:solidFill>
                <a:srgbClr val="002060"/>
              </a:solidFill>
            </a:rPr>
            <a:t>Mapping</a:t>
          </a:r>
          <a:endParaRPr lang="es-ES" sz="2400" dirty="0">
            <a:solidFill>
              <a:srgbClr val="002060"/>
            </a:solidFill>
          </a:endParaRPr>
        </a:p>
      </dgm:t>
    </dgm:pt>
    <dgm:pt modelId="{C6D889ED-8672-469D-AC46-9A944BD85D01}" type="parTrans" cxnId="{BA4788CB-A36C-41F1-A6AB-371809C8FA7A}">
      <dgm:prSet/>
      <dgm:spPr/>
      <dgm:t>
        <a:bodyPr/>
        <a:lstStyle/>
        <a:p>
          <a:endParaRPr lang="es-ES"/>
        </a:p>
      </dgm:t>
    </dgm:pt>
    <dgm:pt modelId="{6E64BF20-A3E6-4B30-A297-70E136D4FC4C}" type="sibTrans" cxnId="{BA4788CB-A36C-41F1-A6AB-371809C8FA7A}">
      <dgm:prSet/>
      <dgm:spPr/>
      <dgm:t>
        <a:bodyPr/>
        <a:lstStyle/>
        <a:p>
          <a:endParaRPr lang="es-ES"/>
        </a:p>
      </dgm:t>
    </dgm:pt>
    <dgm:pt modelId="{54F20BBB-0F91-4F32-B6C4-B89CAD60F9CA}">
      <dgm:prSet phldrT="[Texto]" custT="1"/>
      <dgm:spPr/>
      <dgm:t>
        <a:bodyPr/>
        <a:lstStyle/>
        <a:p>
          <a:r>
            <a:rPr lang="es-ES" sz="2400" dirty="0" err="1">
              <a:solidFill>
                <a:srgbClr val="002060"/>
              </a:solidFill>
            </a:rPr>
            <a:t>Detection</a:t>
          </a:r>
          <a:r>
            <a:rPr lang="es-ES" sz="2400" dirty="0">
              <a:solidFill>
                <a:srgbClr val="002060"/>
              </a:solidFill>
            </a:rPr>
            <a:t> </a:t>
          </a:r>
          <a:r>
            <a:rPr lang="es-ES" sz="2400" dirty="0" err="1">
              <a:solidFill>
                <a:srgbClr val="002060"/>
              </a:solidFill>
            </a:rPr>
            <a:t>of</a:t>
          </a:r>
          <a:r>
            <a:rPr lang="es-ES" sz="2400" dirty="0">
              <a:solidFill>
                <a:srgbClr val="002060"/>
              </a:solidFill>
            </a:rPr>
            <a:t> </a:t>
          </a:r>
          <a:r>
            <a:rPr lang="es-ES" sz="2400" dirty="0" err="1">
              <a:solidFill>
                <a:srgbClr val="002060"/>
              </a:solidFill>
            </a:rPr>
            <a:t>spatial</a:t>
          </a:r>
          <a:r>
            <a:rPr lang="es-ES" sz="2400" dirty="0">
              <a:solidFill>
                <a:srgbClr val="002060"/>
              </a:solidFill>
            </a:rPr>
            <a:t> </a:t>
          </a:r>
          <a:r>
            <a:rPr lang="es-ES" sz="2400" dirty="0" err="1">
              <a:solidFill>
                <a:srgbClr val="002060"/>
              </a:solidFill>
            </a:rPr>
            <a:t>dependence</a:t>
          </a:r>
          <a:endParaRPr lang="es-ES" sz="2400" dirty="0">
            <a:solidFill>
              <a:srgbClr val="002060"/>
            </a:solidFill>
          </a:endParaRPr>
        </a:p>
      </dgm:t>
    </dgm:pt>
    <dgm:pt modelId="{94CB1099-E61B-4D2D-AA7F-CAE0ED6D2BA3}" type="sibTrans" cxnId="{3EF3F57E-05FE-42A1-A072-CC56CF7910F7}">
      <dgm:prSet/>
      <dgm:spPr/>
      <dgm:t>
        <a:bodyPr/>
        <a:lstStyle/>
        <a:p>
          <a:endParaRPr lang="es-ES"/>
        </a:p>
      </dgm:t>
    </dgm:pt>
    <dgm:pt modelId="{9F8AF3BF-1B0D-4CD9-8AF0-8FA785B4739E}" type="parTrans" cxnId="{3EF3F57E-05FE-42A1-A072-CC56CF7910F7}">
      <dgm:prSet/>
      <dgm:spPr/>
      <dgm:t>
        <a:bodyPr/>
        <a:lstStyle/>
        <a:p>
          <a:endParaRPr lang="es-ES"/>
        </a:p>
      </dgm:t>
    </dgm:pt>
    <dgm:pt modelId="{420A89A3-1AC7-4753-B957-3B53C82DAA8E}">
      <dgm:prSet phldrT="[Texto]" custT="1"/>
      <dgm:spPr/>
      <dgm:t>
        <a:bodyPr/>
        <a:lstStyle/>
        <a:p>
          <a:r>
            <a:rPr lang="es-ES" sz="2400" dirty="0" err="1">
              <a:solidFill>
                <a:srgbClr val="002060"/>
              </a:solidFill>
            </a:rPr>
            <a:t>Range</a:t>
          </a:r>
          <a:endParaRPr lang="es-ES" sz="2400" dirty="0">
            <a:solidFill>
              <a:srgbClr val="002060"/>
            </a:solidFill>
          </a:endParaRPr>
        </a:p>
      </dgm:t>
    </dgm:pt>
    <dgm:pt modelId="{E1465F48-E251-4335-A54D-1C6943BA9561}" type="parTrans" cxnId="{F2FC3F9E-65C5-46F4-AA24-909D3249F81A}">
      <dgm:prSet/>
      <dgm:spPr/>
      <dgm:t>
        <a:bodyPr/>
        <a:lstStyle/>
        <a:p>
          <a:endParaRPr lang="es-ES"/>
        </a:p>
      </dgm:t>
    </dgm:pt>
    <dgm:pt modelId="{BFDDE833-FE6A-4B6B-8A54-1DAAE61527F5}" type="sibTrans" cxnId="{F2FC3F9E-65C5-46F4-AA24-909D3249F81A}">
      <dgm:prSet/>
      <dgm:spPr/>
      <dgm:t>
        <a:bodyPr/>
        <a:lstStyle/>
        <a:p>
          <a:endParaRPr lang="es-ES"/>
        </a:p>
      </dgm:t>
    </dgm:pt>
    <dgm:pt modelId="{226DD8DF-ADDF-43E2-8326-59F8CE4F1D2B}" type="pres">
      <dgm:prSet presAssocID="{EE7F4959-AF81-40A4-B035-D23A6CA191CE}" presName="CompostProcess" presStyleCnt="0">
        <dgm:presLayoutVars>
          <dgm:dir/>
          <dgm:resizeHandles val="exact"/>
        </dgm:presLayoutVars>
      </dgm:prSet>
      <dgm:spPr/>
    </dgm:pt>
    <dgm:pt modelId="{67356863-DDC2-478E-B3F0-64EF76622992}" type="pres">
      <dgm:prSet presAssocID="{EE7F4959-AF81-40A4-B035-D23A6CA191CE}" presName="arrow" presStyleLbl="bgShp" presStyleIdx="0" presStyleCnt="1" custScaleX="117647" custScaleY="89239"/>
      <dgm:spPr>
        <a:solidFill>
          <a:srgbClr val="288A8C"/>
        </a:solidFill>
        <a:ln>
          <a:solidFill>
            <a:schemeClr val="accent6">
              <a:lumMod val="50000"/>
            </a:schemeClr>
          </a:solidFill>
        </a:ln>
      </dgm:spPr>
    </dgm:pt>
    <dgm:pt modelId="{E1ED0CCE-6577-4B30-8B1F-D1C85516E5D1}" type="pres">
      <dgm:prSet presAssocID="{EE7F4959-AF81-40A4-B035-D23A6CA191CE}" presName="linearProcess" presStyleCnt="0"/>
      <dgm:spPr/>
    </dgm:pt>
    <dgm:pt modelId="{CF826550-DECD-43A9-BBC5-27C5DA3681FD}" type="pres">
      <dgm:prSet presAssocID="{6169771A-B762-40D1-9B39-56B4DD27D746}" presName="textNode" presStyleLbl="node1" presStyleIdx="0" presStyleCnt="3" custScaleX="101371" custScaleY="87927" custLinFactNeighborY="-13451">
        <dgm:presLayoutVars>
          <dgm:bulletEnabled val="1"/>
        </dgm:presLayoutVars>
      </dgm:prSet>
      <dgm:spPr/>
    </dgm:pt>
    <dgm:pt modelId="{522D0509-E2FE-497D-91A7-3E29CDC33A46}" type="pres">
      <dgm:prSet presAssocID="{CB3EC1DE-B94F-44B7-892E-EFDA0F4557E0}" presName="sibTrans" presStyleCnt="0"/>
      <dgm:spPr/>
    </dgm:pt>
    <dgm:pt modelId="{71F43AB1-FD89-4BC9-BF4C-8C51E62B2039}" type="pres">
      <dgm:prSet presAssocID="{639E45BA-22DF-41EC-8A76-3CA0A4FF2C3D}" presName="textNode" presStyleLbl="node1" presStyleIdx="1" presStyleCnt="3" custScaleX="119808" custScaleY="87927" custLinFactNeighborX="-79333" custLinFactNeighborY="-13451">
        <dgm:presLayoutVars>
          <dgm:bulletEnabled val="1"/>
        </dgm:presLayoutVars>
      </dgm:prSet>
      <dgm:spPr/>
    </dgm:pt>
    <dgm:pt modelId="{4FCB3396-0149-415A-93C2-BFB5B9397104}" type="pres">
      <dgm:prSet presAssocID="{C60501DA-7C28-45B2-8615-B6EB22F6E7C1}" presName="sibTrans" presStyleCnt="0"/>
      <dgm:spPr/>
    </dgm:pt>
    <dgm:pt modelId="{0535B7B9-03F3-4B8C-A3A2-F7664E6F080F}" type="pres">
      <dgm:prSet presAssocID="{DAB0CDBD-1600-427E-A448-8D50395F37A6}" presName="textNode" presStyleLbl="node1" presStyleIdx="2" presStyleCnt="3" custScaleX="103202" custScaleY="87927" custLinFactX="-7824" custLinFactNeighborX="-100000" custLinFactNeighborY="-13451">
        <dgm:presLayoutVars>
          <dgm:bulletEnabled val="1"/>
        </dgm:presLayoutVars>
      </dgm:prSet>
      <dgm:spPr/>
    </dgm:pt>
  </dgm:ptLst>
  <dgm:cxnLst>
    <dgm:cxn modelId="{0AECA000-1D66-4F7C-B1E1-DE2DEB6B6013}" srcId="{EE7F4959-AF81-40A4-B035-D23A6CA191CE}" destId="{DAB0CDBD-1600-427E-A448-8D50395F37A6}" srcOrd="2" destOrd="0" parTransId="{DA1560D6-20CC-4E8B-8549-3FE6773BF4ED}" sibTransId="{691E4D9D-83D4-446D-94D6-B28B4B938AF6}"/>
    <dgm:cxn modelId="{73F5BD0E-E7AB-4A42-BBED-4B8701AE881F}" type="presOf" srcId="{F76A1EBF-FD1F-49FE-848D-690DCC14F4A0}" destId="{0535B7B9-03F3-4B8C-A3A2-F7664E6F080F}" srcOrd="0" destOrd="2" presId="urn:microsoft.com/office/officeart/2005/8/layout/hProcess9"/>
    <dgm:cxn modelId="{5D1C4712-12C0-456D-A028-F8FD27754F2A}" srcId="{639E45BA-22DF-41EC-8A76-3CA0A4FF2C3D}" destId="{38BF8FC2-A81B-4F7B-91EE-4C3D56908B9C}" srcOrd="0" destOrd="0" parTransId="{68722660-63C2-4F57-B8B0-057EA6DF2BAF}" sibTransId="{C134A88D-7B52-414E-B503-08BB1FE6BFD0}"/>
    <dgm:cxn modelId="{0868B720-D4A5-4A33-A507-8F0DD7BDB9D1}" srcId="{6169771A-B762-40D1-9B39-56B4DD27D746}" destId="{4235533D-A9F2-42A5-86AD-DF4FEEF7A8A3}" srcOrd="2" destOrd="0" parTransId="{6E90250A-FE4B-45CF-A1C7-F64313AC31EE}" sibTransId="{72E262AC-1EB5-44FC-BD88-563F36ABFE49}"/>
    <dgm:cxn modelId="{8E143225-8E64-420C-9A3A-33CE9D818F3D}" type="presOf" srcId="{420A89A3-1AC7-4753-B957-3B53C82DAA8E}" destId="{CF826550-DECD-43A9-BBC5-27C5DA3681FD}" srcOrd="0" destOrd="2" presId="urn:microsoft.com/office/officeart/2005/8/layout/hProcess9"/>
    <dgm:cxn modelId="{E1778325-B919-480D-AB37-5FEB9D5A819C}" type="presOf" srcId="{DAB0CDBD-1600-427E-A448-8D50395F37A6}" destId="{0535B7B9-03F3-4B8C-A3A2-F7664E6F080F}" srcOrd="0" destOrd="0" presId="urn:microsoft.com/office/officeart/2005/8/layout/hProcess9"/>
    <dgm:cxn modelId="{9D8A725E-4955-4DB8-82B1-8C738CE31207}" type="presOf" srcId="{03D60359-FED6-48FA-8720-086B7CD5C4B9}" destId="{0535B7B9-03F3-4B8C-A3A2-F7664E6F080F}" srcOrd="0" destOrd="1" presId="urn:microsoft.com/office/officeart/2005/8/layout/hProcess9"/>
    <dgm:cxn modelId="{7D47525F-7607-4EF0-A0AD-1292549704E0}" srcId="{DAB0CDBD-1600-427E-A448-8D50395F37A6}" destId="{03D60359-FED6-48FA-8720-086B7CD5C4B9}" srcOrd="0" destOrd="0" parTransId="{52E08C53-D959-42DC-B56C-12F38D1133D4}" sibTransId="{83CD65E9-7E09-46B2-BF43-3F5E4B16E415}"/>
    <dgm:cxn modelId="{77A95B41-3515-45D7-8958-79DB1642206D}" type="presOf" srcId="{54F20BBB-0F91-4F32-B6C4-B89CAD60F9CA}" destId="{CF826550-DECD-43A9-BBC5-27C5DA3681FD}" srcOrd="0" destOrd="1" presId="urn:microsoft.com/office/officeart/2005/8/layout/hProcess9"/>
    <dgm:cxn modelId="{B1509347-BB27-4F9A-87A6-1B2391637F6B}" type="presOf" srcId="{6169771A-B762-40D1-9B39-56B4DD27D746}" destId="{CF826550-DECD-43A9-BBC5-27C5DA3681FD}" srcOrd="0" destOrd="0" presId="urn:microsoft.com/office/officeart/2005/8/layout/hProcess9"/>
    <dgm:cxn modelId="{C356306D-EF6D-43CD-ABBA-6437C2416E1B}" type="presOf" srcId="{0048491C-1613-4577-9E14-E12F5FE38416}" destId="{71F43AB1-FD89-4BC9-BF4C-8C51E62B2039}" srcOrd="0" destOrd="2" presId="urn:microsoft.com/office/officeart/2005/8/layout/hProcess9"/>
    <dgm:cxn modelId="{66E0B04D-925B-4E4C-BAC2-8A86FBBEF44A}" type="presOf" srcId="{38BF8FC2-A81B-4F7B-91EE-4C3D56908B9C}" destId="{71F43AB1-FD89-4BC9-BF4C-8C51E62B2039}" srcOrd="0" destOrd="1" presId="urn:microsoft.com/office/officeart/2005/8/layout/hProcess9"/>
    <dgm:cxn modelId="{FF0CB84D-634B-457F-853E-3D58C6BE4EC8}" srcId="{EE7F4959-AF81-40A4-B035-D23A6CA191CE}" destId="{639E45BA-22DF-41EC-8A76-3CA0A4FF2C3D}" srcOrd="1" destOrd="0" parTransId="{0D1BCC02-12BD-4982-9063-211C4BD40F4F}" sibTransId="{C60501DA-7C28-45B2-8615-B6EB22F6E7C1}"/>
    <dgm:cxn modelId="{5EF1F97B-50E1-4DD0-82EC-707E1581A52A}" type="presOf" srcId="{4235533D-A9F2-42A5-86AD-DF4FEEF7A8A3}" destId="{CF826550-DECD-43A9-BBC5-27C5DA3681FD}" srcOrd="0" destOrd="3" presId="urn:microsoft.com/office/officeart/2005/8/layout/hProcess9"/>
    <dgm:cxn modelId="{3EF3F57E-05FE-42A1-A072-CC56CF7910F7}" srcId="{6169771A-B762-40D1-9B39-56B4DD27D746}" destId="{54F20BBB-0F91-4F32-B6C4-B89CAD60F9CA}" srcOrd="0" destOrd="0" parTransId="{9F8AF3BF-1B0D-4CD9-8AF0-8FA785B4739E}" sibTransId="{94CB1099-E61B-4D2D-AA7F-CAE0ED6D2BA3}"/>
    <dgm:cxn modelId="{4AC60D86-6B80-4229-8919-84DCF7B84A0C}" srcId="{639E45BA-22DF-41EC-8A76-3CA0A4FF2C3D}" destId="{0048491C-1613-4577-9E14-E12F5FE38416}" srcOrd="1" destOrd="0" parTransId="{3D5F2557-A7EA-4B1E-B56B-2D51705BC7BD}" sibTransId="{E42D2711-FC72-4167-A92C-342B2946D168}"/>
    <dgm:cxn modelId="{C5290487-0E74-453E-ACB9-E96A28414A08}" srcId="{639E45BA-22DF-41EC-8A76-3CA0A4FF2C3D}" destId="{0D5A3E99-91D6-446B-9A7F-EFE017E59D81}" srcOrd="2" destOrd="0" parTransId="{729D6EFF-5DDD-4E6A-AA3C-376FB9027954}" sibTransId="{F3F0B4EF-1358-456B-B894-FC109E9AFF55}"/>
    <dgm:cxn modelId="{CA861098-88D5-42F0-9B4B-A453C070E04F}" srcId="{EE7F4959-AF81-40A4-B035-D23A6CA191CE}" destId="{6169771A-B762-40D1-9B39-56B4DD27D746}" srcOrd="0" destOrd="0" parTransId="{7353E509-428E-49D1-88DB-51C2D08B53C4}" sibTransId="{CB3EC1DE-B94F-44B7-892E-EFDA0F4557E0}"/>
    <dgm:cxn modelId="{F2FC3F9E-65C5-46F4-AA24-909D3249F81A}" srcId="{6169771A-B762-40D1-9B39-56B4DD27D746}" destId="{420A89A3-1AC7-4753-B957-3B53C82DAA8E}" srcOrd="1" destOrd="0" parTransId="{E1465F48-E251-4335-A54D-1C6943BA9561}" sibTransId="{BFDDE833-FE6A-4B6B-8A54-1DAAE61527F5}"/>
    <dgm:cxn modelId="{866E66B4-F788-4D7A-A0B9-B8BAB287E490}" srcId="{DAB0CDBD-1600-427E-A448-8D50395F37A6}" destId="{F76A1EBF-FD1F-49FE-848D-690DCC14F4A0}" srcOrd="1" destOrd="0" parTransId="{E9BC3417-AC5B-4651-90CF-77A8E8705F69}" sibTransId="{4A3E568C-4DD3-43CB-B6C9-251B23B0D395}"/>
    <dgm:cxn modelId="{B9FFC6BA-EC75-4C43-BFE1-54392076ACD3}" type="presOf" srcId="{639E45BA-22DF-41EC-8A76-3CA0A4FF2C3D}" destId="{71F43AB1-FD89-4BC9-BF4C-8C51E62B2039}" srcOrd="0" destOrd="0" presId="urn:microsoft.com/office/officeart/2005/8/layout/hProcess9"/>
    <dgm:cxn modelId="{E71209C3-4729-4797-AED6-7B803EF63A03}" type="presOf" srcId="{08329EC9-D82A-4B44-8EF8-FBE47D1438E4}" destId="{0535B7B9-03F3-4B8C-A3A2-F7664E6F080F}" srcOrd="0" destOrd="4" presId="urn:microsoft.com/office/officeart/2005/8/layout/hProcess9"/>
    <dgm:cxn modelId="{C3595FCA-284F-4417-82D1-FDE8BC7C9537}" type="presOf" srcId="{706D4A31-AC7A-438C-8E27-F55AEDCBE3DE}" destId="{0535B7B9-03F3-4B8C-A3A2-F7664E6F080F}" srcOrd="0" destOrd="3" presId="urn:microsoft.com/office/officeart/2005/8/layout/hProcess9"/>
    <dgm:cxn modelId="{BA4788CB-A36C-41F1-A6AB-371809C8FA7A}" srcId="{DAB0CDBD-1600-427E-A448-8D50395F37A6}" destId="{706D4A31-AC7A-438C-8E27-F55AEDCBE3DE}" srcOrd="2" destOrd="0" parTransId="{C6D889ED-8672-469D-AC46-9A944BD85D01}" sibTransId="{6E64BF20-A3E6-4B30-A297-70E136D4FC4C}"/>
    <dgm:cxn modelId="{BF3901D4-172F-4BD8-A0B4-53CE9FF01C1E}" type="presOf" srcId="{EE7F4959-AF81-40A4-B035-D23A6CA191CE}" destId="{226DD8DF-ADDF-43E2-8326-59F8CE4F1D2B}" srcOrd="0" destOrd="0" presId="urn:microsoft.com/office/officeart/2005/8/layout/hProcess9"/>
    <dgm:cxn modelId="{50541BD7-132A-4344-96E1-A3B1A1E5FEB2}" srcId="{DAB0CDBD-1600-427E-A448-8D50395F37A6}" destId="{08329EC9-D82A-4B44-8EF8-FBE47D1438E4}" srcOrd="3" destOrd="0" parTransId="{A08B2752-93D0-4C15-B8B8-4CD6B90C9C4C}" sibTransId="{A65B454F-7082-441F-957D-C7FB662F5ACB}"/>
    <dgm:cxn modelId="{50067FFC-99F6-4533-BAA1-E9B91FD2E091}" type="presOf" srcId="{0D5A3E99-91D6-446B-9A7F-EFE017E59D81}" destId="{71F43AB1-FD89-4BC9-BF4C-8C51E62B2039}" srcOrd="0" destOrd="3" presId="urn:microsoft.com/office/officeart/2005/8/layout/hProcess9"/>
    <dgm:cxn modelId="{3AC4A382-B290-4381-90FA-1EEC906FF216}" type="presParOf" srcId="{226DD8DF-ADDF-43E2-8326-59F8CE4F1D2B}" destId="{67356863-DDC2-478E-B3F0-64EF76622992}" srcOrd="0" destOrd="0" presId="urn:microsoft.com/office/officeart/2005/8/layout/hProcess9"/>
    <dgm:cxn modelId="{558C94F7-D46A-4879-8553-9606D256C06D}" type="presParOf" srcId="{226DD8DF-ADDF-43E2-8326-59F8CE4F1D2B}" destId="{E1ED0CCE-6577-4B30-8B1F-D1C85516E5D1}" srcOrd="1" destOrd="0" presId="urn:microsoft.com/office/officeart/2005/8/layout/hProcess9"/>
    <dgm:cxn modelId="{D870282B-4B44-40BB-BD16-D0735CACF42A}" type="presParOf" srcId="{E1ED0CCE-6577-4B30-8B1F-D1C85516E5D1}" destId="{CF826550-DECD-43A9-BBC5-27C5DA3681FD}" srcOrd="0" destOrd="0" presId="urn:microsoft.com/office/officeart/2005/8/layout/hProcess9"/>
    <dgm:cxn modelId="{E849BB43-DE1E-4BD2-8276-5DF399E225FF}" type="presParOf" srcId="{E1ED0CCE-6577-4B30-8B1F-D1C85516E5D1}" destId="{522D0509-E2FE-497D-91A7-3E29CDC33A46}" srcOrd="1" destOrd="0" presId="urn:microsoft.com/office/officeart/2005/8/layout/hProcess9"/>
    <dgm:cxn modelId="{94CF0542-F29A-4945-9C60-E543EBF403B3}" type="presParOf" srcId="{E1ED0CCE-6577-4B30-8B1F-D1C85516E5D1}" destId="{71F43AB1-FD89-4BC9-BF4C-8C51E62B2039}" srcOrd="2" destOrd="0" presId="urn:microsoft.com/office/officeart/2005/8/layout/hProcess9"/>
    <dgm:cxn modelId="{C4F48822-504C-4C8D-B1EA-871875457FE4}" type="presParOf" srcId="{E1ED0CCE-6577-4B30-8B1F-D1C85516E5D1}" destId="{4FCB3396-0149-415A-93C2-BFB5B9397104}" srcOrd="3" destOrd="0" presId="urn:microsoft.com/office/officeart/2005/8/layout/hProcess9"/>
    <dgm:cxn modelId="{4132DABD-F4BB-4FB5-AB77-5AA65DA76254}" type="presParOf" srcId="{E1ED0CCE-6577-4B30-8B1F-D1C85516E5D1}" destId="{0535B7B9-03F3-4B8C-A3A2-F7664E6F08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56863-DDC2-478E-B3F0-64EF76622992}">
      <dsp:nvSpPr>
        <dsp:cNvPr id="0" name=""/>
        <dsp:cNvSpPr/>
      </dsp:nvSpPr>
      <dsp:spPr>
        <a:xfrm>
          <a:off x="3" y="698281"/>
          <a:ext cx="12191993" cy="5461436"/>
        </a:xfrm>
        <a:prstGeom prst="rightArrow">
          <a:avLst/>
        </a:prstGeom>
        <a:solidFill>
          <a:srgbClr val="288A8C"/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26550-DECD-43A9-BBC5-27C5DA3681FD}">
      <dsp:nvSpPr>
        <dsp:cNvPr id="0" name=""/>
        <dsp:cNvSpPr/>
      </dsp:nvSpPr>
      <dsp:spPr>
        <a:xfrm>
          <a:off x="9521" y="2223000"/>
          <a:ext cx="3567480" cy="241201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rgbClr val="002060"/>
              </a:solidFill>
            </a:rPr>
            <a:t>(i) </a:t>
          </a:r>
          <a:r>
            <a:rPr lang="es-ES" sz="3200" kern="1200" dirty="0" err="1">
              <a:solidFill>
                <a:srgbClr val="002060"/>
              </a:solidFill>
            </a:rPr>
            <a:t>Semivariogram</a:t>
          </a:r>
          <a:endParaRPr lang="es-ES" sz="32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>
              <a:solidFill>
                <a:srgbClr val="002060"/>
              </a:solidFill>
            </a:rPr>
            <a:t>Detection</a:t>
          </a:r>
          <a:r>
            <a:rPr lang="es-ES" sz="2400" kern="1200" dirty="0">
              <a:solidFill>
                <a:srgbClr val="002060"/>
              </a:solidFill>
            </a:rPr>
            <a:t> </a:t>
          </a:r>
          <a:r>
            <a:rPr lang="es-ES" sz="2400" kern="1200" dirty="0" err="1">
              <a:solidFill>
                <a:srgbClr val="002060"/>
              </a:solidFill>
            </a:rPr>
            <a:t>of</a:t>
          </a:r>
          <a:r>
            <a:rPr lang="es-ES" sz="2400" kern="1200" dirty="0">
              <a:solidFill>
                <a:srgbClr val="002060"/>
              </a:solidFill>
            </a:rPr>
            <a:t> </a:t>
          </a:r>
          <a:r>
            <a:rPr lang="es-ES" sz="2400" kern="1200" dirty="0" err="1">
              <a:solidFill>
                <a:srgbClr val="002060"/>
              </a:solidFill>
            </a:rPr>
            <a:t>spatial</a:t>
          </a:r>
          <a:r>
            <a:rPr lang="es-ES" sz="2400" kern="1200" dirty="0">
              <a:solidFill>
                <a:srgbClr val="002060"/>
              </a:solidFill>
            </a:rPr>
            <a:t> </a:t>
          </a:r>
          <a:r>
            <a:rPr lang="es-ES" sz="2400" kern="1200" dirty="0" err="1">
              <a:solidFill>
                <a:srgbClr val="002060"/>
              </a:solidFill>
            </a:rPr>
            <a:t>dependence</a:t>
          </a:r>
          <a:endParaRPr lang="es-E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>
              <a:solidFill>
                <a:srgbClr val="002060"/>
              </a:solidFill>
            </a:rPr>
            <a:t>Range</a:t>
          </a:r>
          <a:endParaRPr lang="es-E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dirty="0">
            <a:solidFill>
              <a:srgbClr val="002060"/>
            </a:solidFill>
          </a:endParaRPr>
        </a:p>
      </dsp:txBody>
      <dsp:txXfrm>
        <a:off x="127266" y="2340745"/>
        <a:ext cx="3331990" cy="2176523"/>
      </dsp:txXfrm>
    </dsp:sp>
    <dsp:sp modelId="{71F43AB1-FD89-4BC9-BF4C-8C51E62B2039}">
      <dsp:nvSpPr>
        <dsp:cNvPr id="0" name=""/>
        <dsp:cNvSpPr/>
      </dsp:nvSpPr>
      <dsp:spPr>
        <a:xfrm>
          <a:off x="3655251" y="2223000"/>
          <a:ext cx="4216321" cy="241201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rgbClr val="002060"/>
              </a:solidFill>
            </a:rPr>
            <a:t>(</a:t>
          </a:r>
          <a:r>
            <a:rPr lang="es-ES" sz="3200" kern="1200" dirty="0" err="1">
              <a:solidFill>
                <a:srgbClr val="002060"/>
              </a:solidFill>
            </a:rPr>
            <a:t>ii</a:t>
          </a:r>
          <a:r>
            <a:rPr lang="es-ES" sz="3200" kern="1200" dirty="0">
              <a:solidFill>
                <a:srgbClr val="002060"/>
              </a:solidFill>
            </a:rPr>
            <a:t>) </a:t>
          </a:r>
          <a:r>
            <a:rPr lang="es-ES" sz="3200" kern="1200" dirty="0" err="1">
              <a:solidFill>
                <a:srgbClr val="002060"/>
              </a:solidFill>
            </a:rPr>
            <a:t>sPCA</a:t>
          </a:r>
          <a:endParaRPr lang="es-ES" sz="32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>
              <a:solidFill>
                <a:srgbClr val="002060"/>
              </a:solidFill>
            </a:rPr>
            <a:t>Moran’s</a:t>
          </a:r>
          <a:r>
            <a:rPr lang="es-ES" sz="2400" kern="1200" dirty="0">
              <a:solidFill>
                <a:srgbClr val="002060"/>
              </a:solidFill>
            </a:rPr>
            <a:t> 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>
              <a:solidFill>
                <a:srgbClr val="002060"/>
              </a:solidFill>
            </a:rPr>
            <a:t>Optimization</a:t>
          </a:r>
          <a:r>
            <a:rPr lang="es-ES" sz="2400" kern="1200" dirty="0">
              <a:solidFill>
                <a:srgbClr val="002060"/>
              </a:solidFill>
            </a:rPr>
            <a:t> 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   10-multidimensional </a:t>
          </a:r>
          <a:r>
            <a:rPr lang="es-ES" sz="2400" kern="1200" dirty="0" err="1">
              <a:solidFill>
                <a:srgbClr val="002060"/>
              </a:solidFill>
            </a:rPr>
            <a:t>space</a:t>
          </a:r>
          <a:endParaRPr lang="es-ES" sz="2400" kern="1200" dirty="0">
            <a:solidFill>
              <a:srgbClr val="002060"/>
            </a:solidFill>
          </a:endParaRPr>
        </a:p>
      </dsp:txBody>
      <dsp:txXfrm>
        <a:off x="3772996" y="2340745"/>
        <a:ext cx="3980831" cy="2176523"/>
      </dsp:txXfrm>
    </dsp:sp>
    <dsp:sp modelId="{0535B7B9-03F3-4B8C-A3A2-F7664E6F080F}">
      <dsp:nvSpPr>
        <dsp:cNvPr id="0" name=""/>
        <dsp:cNvSpPr/>
      </dsp:nvSpPr>
      <dsp:spPr>
        <a:xfrm>
          <a:off x="7896597" y="2223000"/>
          <a:ext cx="3631917" cy="241201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rgbClr val="002060"/>
              </a:solidFill>
            </a:rPr>
            <a:t>(</a:t>
          </a:r>
          <a:r>
            <a:rPr lang="es-ES" sz="3200" kern="1200" dirty="0" err="1">
              <a:solidFill>
                <a:srgbClr val="002060"/>
              </a:solidFill>
            </a:rPr>
            <a:t>iii</a:t>
          </a:r>
          <a:r>
            <a:rPr lang="es-ES" sz="3200" kern="1200" dirty="0">
              <a:solidFill>
                <a:srgbClr val="002060"/>
              </a:solidFill>
            </a:rPr>
            <a:t>) </a:t>
          </a:r>
          <a:r>
            <a:rPr lang="es-ES" sz="3200" kern="1200" dirty="0" err="1">
              <a:solidFill>
                <a:srgbClr val="002060"/>
              </a:solidFill>
            </a:rPr>
            <a:t>sDRI</a:t>
          </a:r>
          <a:endParaRPr lang="es-ES" sz="32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Extraction of first principal component</a:t>
          </a:r>
          <a:endParaRPr lang="es-E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Scaling from 0 to 100</a:t>
          </a:r>
          <a:endParaRPr lang="es-E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 err="1">
              <a:solidFill>
                <a:srgbClr val="002060"/>
              </a:solidFill>
            </a:rPr>
            <a:t>Mapping</a:t>
          </a:r>
          <a:endParaRPr lang="es-ES" sz="2400" kern="1200" dirty="0">
            <a:solidFill>
              <a:srgbClr val="002060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600" kern="1200" dirty="0">
            <a:solidFill>
              <a:srgbClr val="002060"/>
            </a:solidFill>
          </a:endParaRPr>
        </a:p>
      </dsp:txBody>
      <dsp:txXfrm>
        <a:off x="8014342" y="2340745"/>
        <a:ext cx="3396427" cy="217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E0EC-C88A-41E9-B559-36B88E01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CBACD-750D-4688-A3ED-56AA6F6E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DD52D-6EF1-492C-8DF0-273E939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89979-7BA9-4211-9310-2D40B8E9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DE6E5-113D-4B11-8D23-17C93D87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10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8E86-A155-4FEB-95C8-6F7A9F32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A50615-CA50-4DC1-A7E1-D515972A5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D163A-B012-4DE4-8F88-EA2A2031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1A6F0-1DF4-4248-A442-5DC9992B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B50F4-E7A7-41D4-9D8C-9429D5CB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477D6-D011-4098-A644-C3061D6DA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44405-1E2A-421E-B3B6-463AA28C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95093-D12B-4A5B-88C4-DB32C4F0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B87E7-3811-43A2-BC78-BE08020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FBC8F-BF54-4101-8073-BAECC98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4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773A-CEA0-400F-AFB2-B868A2C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58C08-77EE-4BA3-BF8D-2CFABCFA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9C5C2-40E6-461F-BDF8-FC398638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D2C2-3E8F-493C-8136-FB05E42C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45DFF-EB9C-4223-9647-6610B8D7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9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C62F-9413-4B2A-BF4D-379AAFC7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CA6A9A-468E-431C-8014-00E4B3EF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DD32-AE21-4C26-98BF-1A95F50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E1199-E35E-4F1D-B503-E857F1C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6DB8A-BB2F-4A0C-8487-ACD42D7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5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F8EC-6CF7-474C-843C-1A9DD43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5D107-A238-48EA-87E3-35442FA4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1106BA-5F11-41EC-86E9-90AAA1C9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B2313-7B8B-440B-9895-13B143F6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BE38F-E1E2-44CA-A6FD-6E1CD63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B6765-3E93-47EF-B2F8-336EE37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12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208A-79E4-4D48-9FD4-C995F12D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E06FB-C1AE-4FFD-A5C8-60DD0F31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ABF29-672A-4F27-A0C0-85E612F2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96F45-A410-4B84-8963-EEF54CB3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6A304-1BAB-4C0A-8509-0C2EC3C9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F62B49-066C-492A-96A8-4479892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6D7254-1FB3-4714-ABB0-18847640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A2FE53-2827-4376-A9AC-3541C00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8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2280-4257-478E-A353-F65478E6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E0EE8D-BE1A-4CC5-80C3-D219420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A54EF0-086D-416A-B465-04AE4E8A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85094-4446-4EDA-ABB9-2C5E796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4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FC5B78-4DD9-4E39-8B32-D43B59A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3DC267-343D-450E-84B0-0C0B96F8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2C96A-C115-4A16-8528-F298841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70A1-7ED5-4A5D-983B-1497114F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654-13C6-49B4-9058-FD6374B0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C49F2-D77C-492B-B2CB-0493BC52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16FD-E4CD-4FAA-B1F9-16FD6A4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B26D3-A636-4377-A89D-FA37CA33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3EEFF8-D129-4B6A-A978-CF3EF72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2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1343C-2410-422C-ABA6-5AC54110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44FE2-C9FF-4B91-9614-CF92F208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3A861E-9C0A-48DE-A434-6152E9F0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08780-A7E0-4ECF-AF34-CAA6FF5D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DEC51-5513-4B1D-8B56-CA79D8CC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DAD36-3213-4CEF-8620-1F6D25C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5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6CED97-AED3-4BAA-A743-F825174C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F0C6F-29A5-4A12-BCEE-BA674866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0038D-1861-46AE-BC5C-299412D75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994E-0C3A-4FC8-B089-E55DA23F32FF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C2140-5D9E-4940-9DD1-00B2E315C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A895F-6DE8-418F-9777-7922E26E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2098F92-234C-425C-82A4-CEA1DC0FC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1474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4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1A8F2B8-5333-42DD-97C8-E5E1A10D5C50}"/>
              </a:ext>
            </a:extLst>
          </p:cNvPr>
          <p:cNvSpPr/>
          <p:nvPr/>
        </p:nvSpPr>
        <p:spPr>
          <a:xfrm>
            <a:off x="905260" y="540000"/>
            <a:ext cx="713064" cy="576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>
                <a:solidFill>
                  <a:srgbClr val="002060"/>
                </a:solidFill>
              </a:rPr>
              <a:t>Calculation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of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range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4D29911-BBD5-41D0-913D-74CBF61ACC51}"/>
              </a:ext>
            </a:extLst>
          </p:cNvPr>
          <p:cNvSpPr/>
          <p:nvPr/>
        </p:nvSpPr>
        <p:spPr>
          <a:xfrm>
            <a:off x="1810520" y="1080000"/>
            <a:ext cx="713064" cy="4680000"/>
          </a:xfrm>
          <a:prstGeom prst="roundRect">
            <a:avLst/>
          </a:prstGeom>
          <a:solidFill>
            <a:srgbClr val="453780"/>
          </a:solidFill>
          <a:ln w="28575">
            <a:solidFill>
              <a:srgbClr val="8C7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neighbourhood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AC8B7-2D4E-45B5-8527-0661D7C6D2BB}"/>
              </a:ext>
            </a:extLst>
          </p:cNvPr>
          <p:cNvSpPr/>
          <p:nvPr/>
        </p:nvSpPr>
        <p:spPr>
          <a:xfrm>
            <a:off x="2715780" y="1620000"/>
            <a:ext cx="713064" cy="3600000"/>
          </a:xfrm>
          <a:prstGeom prst="roundRect">
            <a:avLst/>
          </a:prstGeom>
          <a:solidFill>
            <a:srgbClr val="453780"/>
          </a:solidFill>
          <a:ln w="28575">
            <a:solidFill>
              <a:srgbClr val="8C7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Spatial</a:t>
            </a:r>
            <a:r>
              <a:rPr lang="es-ES" dirty="0"/>
              <a:t> Principal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556241F-2529-4897-AEC8-0A70EDE63A8B}"/>
              </a:ext>
            </a:extLst>
          </p:cNvPr>
          <p:cNvSpPr/>
          <p:nvPr/>
        </p:nvSpPr>
        <p:spPr>
          <a:xfrm>
            <a:off x="3621040" y="2160000"/>
            <a:ext cx="713064" cy="2520000"/>
          </a:xfrm>
          <a:prstGeom prst="roundRect">
            <a:avLst/>
          </a:prstGeom>
          <a:solidFill>
            <a:srgbClr val="288A8C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Extraction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eigenvalue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88FBEE-5CC2-454D-AE29-FD22F31AD961}"/>
              </a:ext>
            </a:extLst>
          </p:cNvPr>
          <p:cNvSpPr/>
          <p:nvPr/>
        </p:nvSpPr>
        <p:spPr>
          <a:xfrm>
            <a:off x="5431559" y="2972131"/>
            <a:ext cx="895739" cy="895739"/>
          </a:xfrm>
          <a:prstGeom prst="ellipse">
            <a:avLst/>
          </a:prstGeom>
          <a:solidFill>
            <a:srgbClr val="440E53"/>
          </a:solidFill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sDRI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F4D4B84-42F1-43CB-8D0B-0ED5C36E0D7F}"/>
              </a:ext>
            </a:extLst>
          </p:cNvPr>
          <p:cNvSpPr/>
          <p:nvPr/>
        </p:nvSpPr>
        <p:spPr>
          <a:xfrm>
            <a:off x="0" y="0"/>
            <a:ext cx="713064" cy="684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>
                <a:solidFill>
                  <a:srgbClr val="002060"/>
                </a:solidFill>
              </a:rPr>
              <a:t>Detection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of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spatial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dependence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3B283FC-0A60-4D67-A29B-78191FF153B9}"/>
              </a:ext>
            </a:extLst>
          </p:cNvPr>
          <p:cNvSpPr/>
          <p:nvPr/>
        </p:nvSpPr>
        <p:spPr>
          <a:xfrm>
            <a:off x="4526300" y="2700000"/>
            <a:ext cx="713064" cy="1440000"/>
          </a:xfrm>
          <a:prstGeom prst="roundRect">
            <a:avLst/>
          </a:prstGeom>
          <a:solidFill>
            <a:srgbClr val="288A8C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Scaling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14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41915AF7954446ACA0D199B4A6F95F" ma:contentTypeVersion="11" ma:contentTypeDescription="Crear nuevo documento." ma:contentTypeScope="" ma:versionID="58210b020deefc3d5f70a5ef8f57ab84">
  <xsd:schema xmlns:xsd="http://www.w3.org/2001/XMLSchema" xmlns:xs="http://www.w3.org/2001/XMLSchema" xmlns:p="http://schemas.microsoft.com/office/2006/metadata/properties" xmlns:ns3="9ee2b467-fd2b-49f2-9b43-5897238b7b59" targetNamespace="http://schemas.microsoft.com/office/2006/metadata/properties" ma:root="true" ma:fieldsID="1a511fa1ada48a443d830dfa564ae23a" ns3:_="">
    <xsd:import namespace="9ee2b467-fd2b-49f2-9b43-5897238b7b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2b467-fd2b-49f2-9b43-5897238b7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e2b467-fd2b-49f2-9b43-5897238b7b59" xsi:nil="true"/>
  </documentManagement>
</p:properties>
</file>

<file path=customXml/itemProps1.xml><?xml version="1.0" encoding="utf-8"?>
<ds:datastoreItem xmlns:ds="http://schemas.openxmlformats.org/officeDocument/2006/customXml" ds:itemID="{80EA40E1-24B3-4C2F-BE47-65DFADBA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2b467-fd2b-49f2-9b43-5897238b7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9C242D-5E01-4E73-A429-1ED326F2B0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BE173-8BC2-4316-A91D-B9847EDAB47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9ee2b467-fd2b-49f2-9b43-5897238b7b59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ihidalgo Isidro Hidalgo Arellano tfno: 9252 88098</dc:creator>
  <cp:lastModifiedBy>ihidalgo Isidro Hidalgo Arellano tfno: 9252 88098</cp:lastModifiedBy>
  <cp:revision>5</cp:revision>
  <dcterms:created xsi:type="dcterms:W3CDTF">2023-11-02T19:56:09Z</dcterms:created>
  <dcterms:modified xsi:type="dcterms:W3CDTF">2023-11-02T22:02:19Z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0x010100A141915AF7954446ACA0D199B4A6F95F</vt:lpwstr>
  </property>
</Properties>
</file>