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7EC8"/>
    <a:srgbClr val="453780"/>
    <a:srgbClr val="D5B8EA"/>
    <a:srgbClr val="440E53"/>
    <a:srgbClr val="288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idro Hidalgo Arellano" userId="452e2f9f-e929-4d4b-b574-8d59cce3d23b" providerId="ADAL" clId="{8ACB3643-7406-4F1D-B159-4DB3639EEE10}"/>
    <pc:docChg chg="undo custSel addSld delSld modSld">
      <pc:chgData name="Isidro Hidalgo Arellano" userId="452e2f9f-e929-4d4b-b574-8d59cce3d23b" providerId="ADAL" clId="{8ACB3643-7406-4F1D-B159-4DB3639EEE10}" dt="2023-11-06T15:38:08.543" v="823" actId="20577"/>
      <pc:docMkLst>
        <pc:docMk/>
      </pc:docMkLst>
      <pc:sldChg chg="modSp del">
        <pc:chgData name="Isidro Hidalgo Arellano" userId="452e2f9f-e929-4d4b-b574-8d59cce3d23b" providerId="ADAL" clId="{8ACB3643-7406-4F1D-B159-4DB3639EEE10}" dt="2023-11-06T15:37:14.235" v="803" actId="2696"/>
        <pc:sldMkLst>
          <pc:docMk/>
          <pc:sldMk cId="1471484158" sldId="256"/>
        </pc:sldMkLst>
        <pc:graphicFrameChg chg="mod">
          <ac:chgData name="Isidro Hidalgo Arellano" userId="452e2f9f-e929-4d4b-b574-8d59cce3d23b" providerId="ADAL" clId="{8ACB3643-7406-4F1D-B159-4DB3639EEE10}" dt="2023-11-02T21:40:28.267" v="508"/>
          <ac:graphicFrameMkLst>
            <pc:docMk/>
            <pc:sldMk cId="1471484158" sldId="256"/>
            <ac:graphicFrameMk id="7" creationId="{02098F92-234C-425C-82A4-CEA1DC0FCFCF}"/>
          </ac:graphicFrameMkLst>
        </pc:graphicFrameChg>
      </pc:sldChg>
      <pc:sldChg chg="addSp delSp modSp add">
        <pc:chgData name="Isidro Hidalgo Arellano" userId="452e2f9f-e929-4d4b-b574-8d59cce3d23b" providerId="ADAL" clId="{8ACB3643-7406-4F1D-B159-4DB3639EEE10}" dt="2023-11-06T15:38:08.543" v="823" actId="20577"/>
        <pc:sldMkLst>
          <pc:docMk/>
          <pc:sldMk cId="1780148037" sldId="257"/>
        </pc:sldMkLst>
        <pc:spChg chg="add del mod">
          <ac:chgData name="Isidro Hidalgo Arellano" userId="452e2f9f-e929-4d4b-b574-8d59cce3d23b" providerId="ADAL" clId="{8ACB3643-7406-4F1D-B159-4DB3639EEE10}" dt="2023-11-02T21:48:19.250" v="551" actId="478"/>
          <ac:spMkLst>
            <pc:docMk/>
            <pc:sldMk cId="1780148037" sldId="257"/>
            <ac:spMk id="2" creationId="{F49C69DA-771A-45A8-B302-204D37471377}"/>
          </ac:spMkLst>
        </pc:spChg>
        <pc:spChg chg="add mod">
          <ac:chgData name="Isidro Hidalgo Arellano" userId="452e2f9f-e929-4d4b-b574-8d59cce3d23b" providerId="ADAL" clId="{8ACB3643-7406-4F1D-B159-4DB3639EEE10}" dt="2023-11-06T15:37:24.595" v="809" actId="20577"/>
          <ac:spMkLst>
            <pc:docMk/>
            <pc:sldMk cId="1780148037" sldId="257"/>
            <ac:spMk id="3" creationId="{71A8F2B8-5333-42DD-97C8-E5E1A10D5C50}"/>
          </ac:spMkLst>
        </pc:spChg>
        <pc:spChg chg="add mod">
          <ac:chgData name="Isidro Hidalgo Arellano" userId="452e2f9f-e929-4d4b-b574-8d59cce3d23b" providerId="ADAL" clId="{8ACB3643-7406-4F1D-B159-4DB3639EEE10}" dt="2023-11-06T15:37:30.346" v="812" actId="20577"/>
          <ac:spMkLst>
            <pc:docMk/>
            <pc:sldMk cId="1780148037" sldId="257"/>
            <ac:spMk id="4" creationId="{B4D29911-BBD5-41D0-913D-74CBF61ACC51}"/>
          </ac:spMkLst>
        </pc:spChg>
        <pc:spChg chg="add mod">
          <ac:chgData name="Isidro Hidalgo Arellano" userId="452e2f9f-e929-4d4b-b574-8d59cce3d23b" providerId="ADAL" clId="{8ACB3643-7406-4F1D-B159-4DB3639EEE10}" dt="2023-11-06T15:38:08.543" v="823" actId="20577"/>
          <ac:spMkLst>
            <pc:docMk/>
            <pc:sldMk cId="1780148037" sldId="257"/>
            <ac:spMk id="5" creationId="{987AC8B7-2D4E-45B5-8527-0661D7C6D2BB}"/>
          </ac:spMkLst>
        </pc:spChg>
        <pc:spChg chg="add mod">
          <ac:chgData name="Isidro Hidalgo Arellano" userId="452e2f9f-e929-4d4b-b574-8d59cce3d23b" providerId="ADAL" clId="{8ACB3643-7406-4F1D-B159-4DB3639EEE10}" dt="2023-11-06T15:37:41.396" v="818" actId="20577"/>
          <ac:spMkLst>
            <pc:docMk/>
            <pc:sldMk cId="1780148037" sldId="257"/>
            <ac:spMk id="6" creationId="{D556241F-2529-4897-AEC8-0A70EDE63A8B}"/>
          </ac:spMkLst>
        </pc:spChg>
        <pc:spChg chg="add mod">
          <ac:chgData name="Isidro Hidalgo Arellano" userId="452e2f9f-e929-4d4b-b574-8d59cce3d23b" providerId="ADAL" clId="{8ACB3643-7406-4F1D-B159-4DB3639EEE10}" dt="2023-11-02T22:02:14.865" v="802" actId="1582"/>
          <ac:spMkLst>
            <pc:docMk/>
            <pc:sldMk cId="1780148037" sldId="257"/>
            <ac:spMk id="7" creationId="{CC88FBEE-5CC2-454D-AE29-FD22F31AD961}"/>
          </ac:spMkLst>
        </pc:spChg>
        <pc:spChg chg="add mod">
          <ac:chgData name="Isidro Hidalgo Arellano" userId="452e2f9f-e929-4d4b-b574-8d59cce3d23b" providerId="ADAL" clId="{8ACB3643-7406-4F1D-B159-4DB3639EEE10}" dt="2023-11-06T15:37:19.107" v="806" actId="20577"/>
          <ac:spMkLst>
            <pc:docMk/>
            <pc:sldMk cId="1780148037" sldId="257"/>
            <ac:spMk id="8" creationId="{BF4D4B84-42F1-43CB-8D0B-0ED5C36E0D7F}"/>
          </ac:spMkLst>
        </pc:spChg>
        <pc:spChg chg="add mod">
          <ac:chgData name="Isidro Hidalgo Arellano" userId="452e2f9f-e929-4d4b-b574-8d59cce3d23b" providerId="ADAL" clId="{8ACB3643-7406-4F1D-B159-4DB3639EEE10}" dt="2023-11-06T15:37:45.629" v="821" actId="20577"/>
          <ac:spMkLst>
            <pc:docMk/>
            <pc:sldMk cId="1780148037" sldId="257"/>
            <ac:spMk id="9" creationId="{33B283FC-0A60-4D67-A29B-78191FF153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E0EC-C88A-41E9-B559-36B88E010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9CBACD-750D-4688-A3ED-56AA6F6ED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DD52D-6EF1-492C-8DF0-273E939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89979-7BA9-4211-9310-2D40B8E9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DE6E5-113D-4B11-8D23-17C93D87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10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E8E86-A155-4FEB-95C8-6F7A9F32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A50615-CA50-4DC1-A7E1-D515972A5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D163A-B012-4DE4-8F88-EA2A2031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1A6F0-1DF4-4248-A442-5DC9992B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B50F4-E7A7-41D4-9D8C-9429D5CB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C477D6-D011-4098-A644-C3061D6DA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D44405-1E2A-421E-B3B6-463AA28C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95093-D12B-4A5B-88C4-DB32C4F0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B87E7-3811-43A2-BC78-BE080203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FBC8F-BF54-4101-8073-BAECC98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4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B773A-CEA0-400F-AFB2-B868A2C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58C08-77EE-4BA3-BF8D-2CFABCFA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9C5C2-40E6-461F-BDF8-FC398638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2D2C2-3E8F-493C-8136-FB05E42C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45DFF-EB9C-4223-9647-6610B8D7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9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7C62F-9413-4B2A-BF4D-379AAFC7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CA6A9A-468E-431C-8014-00E4B3EF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BDD32-AE21-4C26-98BF-1A95F504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E1199-E35E-4F1D-B503-E857F1CC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6DB8A-BB2F-4A0C-8487-ACD42D7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56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CF8EC-6CF7-474C-843C-1A9DD43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5D107-A238-48EA-87E3-35442FA4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1106BA-5F11-41EC-86E9-90AAA1C9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BB2313-7B8B-440B-9895-13B143F6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2BE38F-E1E2-44CA-A6FD-6E1CD636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B6765-3E93-47EF-B2F8-336EE37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12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0208A-79E4-4D48-9FD4-C995F12D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DE06FB-C1AE-4FFD-A5C8-60DD0F31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ABF29-672A-4F27-A0C0-85E612F2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096F45-A410-4B84-8963-EEF54CB30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56A304-1BAB-4C0A-8509-0C2EC3C9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F62B49-066C-492A-96A8-4479892C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6D7254-1FB3-4714-ABB0-18847640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A2FE53-2827-4376-A9AC-3541C00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86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2280-4257-478E-A353-F65478E6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E0EE8D-BE1A-4CC5-80C3-D2194208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A54EF0-086D-416A-B465-04AE4E8A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C85094-4446-4EDA-ABB9-2C5E796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4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FC5B78-4DD9-4E39-8B32-D43B59A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3DC267-343D-450E-84B0-0C0B96F8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2C96A-C115-4A16-8528-F298841B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99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F70A1-7ED5-4A5D-983B-1497114F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9E654-13C6-49B4-9058-FD6374B0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8C49F2-D77C-492B-B2CB-0493BC52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016FD-E4CD-4FAA-B1F9-16FD6A4E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B26D3-A636-4377-A89D-FA37CA33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3EEFF8-D129-4B6A-A978-CF3EF725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22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1343C-2410-422C-ABA6-5AC54110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744FE2-C9FF-4B91-9614-CF92F208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3A861E-9C0A-48DE-A434-6152E9F0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08780-A7E0-4ECF-AF34-CAA6FF5D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DEC51-5513-4B1D-8B56-CA79D8CC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ADAD36-3213-4CEF-8620-1F6D25C0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5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6CED97-AED3-4BAA-A743-F825174C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F0C6F-29A5-4A12-BCEE-BA674866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0038D-1861-46AE-BC5C-299412D75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994E-0C3A-4FC8-B089-E55DA23F32FF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C2140-5D9E-4940-9DD1-00B2E315C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A895F-6DE8-418F-9777-7922E26E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2655-2D9E-4432-A741-8A055F719C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4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1A8F2B8-5333-42DD-97C8-E5E1A10D5C50}"/>
              </a:ext>
            </a:extLst>
          </p:cNvPr>
          <p:cNvSpPr/>
          <p:nvPr/>
        </p:nvSpPr>
        <p:spPr>
          <a:xfrm>
            <a:off x="905260" y="540000"/>
            <a:ext cx="713064" cy="576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>
                <a:solidFill>
                  <a:srgbClr val="002060"/>
                </a:solidFill>
              </a:rPr>
              <a:t>2. </a:t>
            </a:r>
            <a:r>
              <a:rPr lang="es-ES" dirty="0" err="1">
                <a:solidFill>
                  <a:srgbClr val="002060"/>
                </a:solidFill>
              </a:rPr>
              <a:t>Calculation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of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range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4D29911-BBD5-41D0-913D-74CBF61ACC51}"/>
              </a:ext>
            </a:extLst>
          </p:cNvPr>
          <p:cNvSpPr/>
          <p:nvPr/>
        </p:nvSpPr>
        <p:spPr>
          <a:xfrm>
            <a:off x="1810520" y="1080000"/>
            <a:ext cx="713064" cy="4680000"/>
          </a:xfrm>
          <a:prstGeom prst="roundRect">
            <a:avLst/>
          </a:prstGeom>
          <a:solidFill>
            <a:srgbClr val="453780"/>
          </a:solidFill>
          <a:ln w="28575">
            <a:solidFill>
              <a:srgbClr val="8C7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3.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neighbourhood</a:t>
            </a:r>
            <a:r>
              <a:rPr lang="es-ES" dirty="0"/>
              <a:t> </a:t>
            </a:r>
            <a:r>
              <a:rPr lang="es-ES" dirty="0" err="1"/>
              <a:t>network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87AC8B7-2D4E-45B5-8527-0661D7C6D2BB}"/>
              </a:ext>
            </a:extLst>
          </p:cNvPr>
          <p:cNvSpPr/>
          <p:nvPr/>
        </p:nvSpPr>
        <p:spPr>
          <a:xfrm>
            <a:off x="2715780" y="1620000"/>
            <a:ext cx="713064" cy="3600000"/>
          </a:xfrm>
          <a:prstGeom prst="roundRect">
            <a:avLst/>
          </a:prstGeom>
          <a:solidFill>
            <a:srgbClr val="453780"/>
          </a:solidFill>
          <a:ln w="28575">
            <a:solidFill>
              <a:srgbClr val="8C7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4. </a:t>
            </a:r>
            <a:r>
              <a:rPr lang="es-ES" dirty="0" err="1"/>
              <a:t>Spatial</a:t>
            </a:r>
            <a:endParaRPr lang="es-ES" dirty="0"/>
          </a:p>
          <a:p>
            <a:pPr algn="ctr"/>
            <a:r>
              <a:rPr lang="es-ES" dirty="0"/>
              <a:t>Principal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556241F-2529-4897-AEC8-0A70EDE63A8B}"/>
              </a:ext>
            </a:extLst>
          </p:cNvPr>
          <p:cNvSpPr/>
          <p:nvPr/>
        </p:nvSpPr>
        <p:spPr>
          <a:xfrm>
            <a:off x="3621040" y="2160000"/>
            <a:ext cx="713064" cy="2520000"/>
          </a:xfrm>
          <a:prstGeom prst="roundRect">
            <a:avLst/>
          </a:prstGeom>
          <a:solidFill>
            <a:srgbClr val="288A8C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5. </a:t>
            </a:r>
            <a:r>
              <a:rPr lang="es-ES" dirty="0" err="1"/>
              <a:t>Extraction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eigenvalue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C88FBEE-5CC2-454D-AE29-FD22F31AD961}"/>
              </a:ext>
            </a:extLst>
          </p:cNvPr>
          <p:cNvSpPr/>
          <p:nvPr/>
        </p:nvSpPr>
        <p:spPr>
          <a:xfrm>
            <a:off x="5431559" y="2972131"/>
            <a:ext cx="895739" cy="895739"/>
          </a:xfrm>
          <a:prstGeom prst="ellipse">
            <a:avLst/>
          </a:prstGeom>
          <a:solidFill>
            <a:srgbClr val="440E53"/>
          </a:solidFill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 err="1"/>
              <a:t>sDRI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F4D4B84-42F1-43CB-8D0B-0ED5C36E0D7F}"/>
              </a:ext>
            </a:extLst>
          </p:cNvPr>
          <p:cNvSpPr/>
          <p:nvPr/>
        </p:nvSpPr>
        <p:spPr>
          <a:xfrm>
            <a:off x="0" y="0"/>
            <a:ext cx="713064" cy="684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>
                <a:solidFill>
                  <a:srgbClr val="002060"/>
                </a:solidFill>
              </a:rPr>
              <a:t>1. </a:t>
            </a:r>
            <a:r>
              <a:rPr lang="es-ES" dirty="0" err="1">
                <a:solidFill>
                  <a:srgbClr val="002060"/>
                </a:solidFill>
              </a:rPr>
              <a:t>Detection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of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spatial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dependence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3B283FC-0A60-4D67-A29B-78191FF153B9}"/>
              </a:ext>
            </a:extLst>
          </p:cNvPr>
          <p:cNvSpPr/>
          <p:nvPr/>
        </p:nvSpPr>
        <p:spPr>
          <a:xfrm>
            <a:off x="4526300" y="2700000"/>
            <a:ext cx="713064" cy="1440000"/>
          </a:xfrm>
          <a:prstGeom prst="roundRect">
            <a:avLst/>
          </a:prstGeom>
          <a:solidFill>
            <a:srgbClr val="288A8C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6. </a:t>
            </a:r>
            <a:r>
              <a:rPr lang="es-ES" dirty="0" err="1"/>
              <a:t>Scaling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148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e2b467-fd2b-49f2-9b43-5897238b7b5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41915AF7954446ACA0D199B4A6F95F" ma:contentTypeVersion="11" ma:contentTypeDescription="Crear nuevo documento." ma:contentTypeScope="" ma:versionID="58210b020deefc3d5f70a5ef8f57ab84">
  <xsd:schema xmlns:xsd="http://www.w3.org/2001/XMLSchema" xmlns:xs="http://www.w3.org/2001/XMLSchema" xmlns:p="http://schemas.microsoft.com/office/2006/metadata/properties" xmlns:ns3="9ee2b467-fd2b-49f2-9b43-5897238b7b59" targetNamespace="http://schemas.microsoft.com/office/2006/metadata/properties" ma:root="true" ma:fieldsID="1a511fa1ada48a443d830dfa564ae23a" ns3:_="">
    <xsd:import namespace="9ee2b467-fd2b-49f2-9b43-5897238b7b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2b467-fd2b-49f2-9b43-5897238b7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FBE173-8BC2-4316-A91D-B9847EDAB47E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9ee2b467-fd2b-49f2-9b43-5897238b7b5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9C242D-5E01-4E73-A429-1ED326F2B0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A40E1-24B3-4C2F-BE47-65DFADBA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2b467-fd2b-49f2-9b43-5897238b7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ihidalgo Isidro Hidalgo Arellano tfno: 9252 88098</dc:creator>
  <cp:lastModifiedBy>ihidalgo Isidro Hidalgo Arellano tfno: 9252 88098</cp:lastModifiedBy>
  <cp:revision>5</cp:revision>
  <dcterms:created xsi:type="dcterms:W3CDTF">2023-11-02T19:56:09Z</dcterms:created>
  <dcterms:modified xsi:type="dcterms:W3CDTF">2023-11-06T15:38:17Z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0x010100A141915AF7954446ACA0D199B4A6F95F</vt:lpwstr>
  </property>
</Properties>
</file>