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76" r:id="rId9"/>
    <p:sldId id="263" r:id="rId10"/>
    <p:sldId id="264" r:id="rId11"/>
    <p:sldId id="265" r:id="rId12"/>
    <p:sldId id="266" r:id="rId13"/>
    <p:sldId id="27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A8F4D3-6001-4F2E-8732-EB20FB0696F0}" v="327" dt="2020-04-08T11:44:44.7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88503" autoAdjust="0"/>
  </p:normalViewPr>
  <p:slideViewPr>
    <p:cSldViewPr snapToGrid="0">
      <p:cViewPr varScale="1">
        <p:scale>
          <a:sx n="143" d="100"/>
          <a:sy n="143" d="100"/>
        </p:scale>
        <p:origin x="92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kas Heddendorp" userId="1d7fff67d52f4595" providerId="LiveId" clId="{65A8F4D3-6001-4F2E-8732-EB20FB0696F0}"/>
    <pc:docChg chg="undo custSel mod addSld delSld modSld sldOrd addMainMaster delMainMaster modShowInfo">
      <pc:chgData name="Lukas Heddendorp" userId="1d7fff67d52f4595" providerId="LiveId" clId="{65A8F4D3-6001-4F2E-8732-EB20FB0696F0}" dt="2020-04-08T11:58:39.063" v="4482" actId="113"/>
      <pc:docMkLst>
        <pc:docMk/>
      </pc:docMkLst>
      <pc:sldChg chg="addSp delSp modSp mod modTransition setBg modClrScheme chgLayout modNotesTx">
        <pc:chgData name="Lukas Heddendorp" userId="1d7fff67d52f4595" providerId="LiveId" clId="{65A8F4D3-6001-4F2E-8732-EB20FB0696F0}" dt="2020-04-08T11:44:44.719" v="4480"/>
        <pc:sldMkLst>
          <pc:docMk/>
          <pc:sldMk cId="1158452246" sldId="256"/>
        </pc:sldMkLst>
        <pc:spChg chg="mod">
          <ac:chgData name="Lukas Heddendorp" userId="1d7fff67d52f4595" providerId="LiveId" clId="{65A8F4D3-6001-4F2E-8732-EB20FB0696F0}" dt="2020-04-07T18:38:01.983" v="6"/>
          <ac:spMkLst>
            <pc:docMk/>
            <pc:sldMk cId="1158452246" sldId="256"/>
            <ac:spMk id="2" creationId="{5EF191E5-617B-4AFE-AE3A-4116B1C12519}"/>
          </ac:spMkLst>
        </pc:spChg>
        <pc:spChg chg="mod">
          <ac:chgData name="Lukas Heddendorp" userId="1d7fff67d52f4595" providerId="LiveId" clId="{65A8F4D3-6001-4F2E-8732-EB20FB0696F0}" dt="2020-04-07T18:38:21.769" v="8"/>
          <ac:spMkLst>
            <pc:docMk/>
            <pc:sldMk cId="1158452246" sldId="256"/>
            <ac:spMk id="3" creationId="{AA6B2FDD-5108-4284-8429-F8A0AA7BEB7F}"/>
          </ac:spMkLst>
        </pc:spChg>
        <pc:spChg chg="add del">
          <ac:chgData name="Lukas Heddendorp" userId="1d7fff67d52f4595" providerId="LiveId" clId="{65A8F4D3-6001-4F2E-8732-EB20FB0696F0}" dt="2020-04-07T18:31:47.793" v="1" actId="26606"/>
          <ac:spMkLst>
            <pc:docMk/>
            <pc:sldMk cId="1158452246" sldId="256"/>
            <ac:spMk id="9" creationId="{0671A8AE-40A1-4631-A6B8-581AFF065482}"/>
          </ac:spMkLst>
        </pc:spChg>
        <pc:spChg chg="add del">
          <ac:chgData name="Lukas Heddendorp" userId="1d7fff67d52f4595" providerId="LiveId" clId="{65A8F4D3-6001-4F2E-8732-EB20FB0696F0}" dt="2020-04-07T18:31:47.793" v="1" actId="26606"/>
          <ac:spMkLst>
            <pc:docMk/>
            <pc:sldMk cId="1158452246" sldId="256"/>
            <ac:spMk id="11" creationId="{A44CD100-6267-4E62-AA64-2182A3A6A1C0}"/>
          </ac:spMkLst>
        </pc:spChg>
        <pc:picChg chg="add del">
          <ac:chgData name="Lukas Heddendorp" userId="1d7fff67d52f4595" providerId="LiveId" clId="{65A8F4D3-6001-4F2E-8732-EB20FB0696F0}" dt="2020-04-07T18:31:47.793" v="1" actId="26606"/>
          <ac:picMkLst>
            <pc:docMk/>
            <pc:sldMk cId="1158452246" sldId="256"/>
            <ac:picMk id="4" creationId="{D0812D8F-692B-4801-B5AD-A1328E84A9EA}"/>
          </ac:picMkLst>
        </pc:picChg>
      </pc:sldChg>
      <pc:sldChg chg="modSp add modNotesTx">
        <pc:chgData name="Lukas Heddendorp" userId="1d7fff67d52f4595" providerId="LiveId" clId="{65A8F4D3-6001-4F2E-8732-EB20FB0696F0}" dt="2020-04-08T09:24:44.929" v="1672" actId="20577"/>
        <pc:sldMkLst>
          <pc:docMk/>
          <pc:sldMk cId="2940760404" sldId="257"/>
        </pc:sldMkLst>
        <pc:spChg chg="mod">
          <ac:chgData name="Lukas Heddendorp" userId="1d7fff67d52f4595" providerId="LiveId" clId="{65A8F4D3-6001-4F2E-8732-EB20FB0696F0}" dt="2020-04-07T18:39:35.901" v="29" actId="20577"/>
          <ac:spMkLst>
            <pc:docMk/>
            <pc:sldMk cId="2940760404" sldId="257"/>
            <ac:spMk id="2" creationId="{DBE54564-2B5C-4B0B-A916-42D011D71A26}"/>
          </ac:spMkLst>
        </pc:spChg>
        <pc:spChg chg="mod">
          <ac:chgData name="Lukas Heddendorp" userId="1d7fff67d52f4595" providerId="LiveId" clId="{65A8F4D3-6001-4F2E-8732-EB20FB0696F0}" dt="2020-04-08T09:23:46.638" v="1609" actId="20577"/>
          <ac:spMkLst>
            <pc:docMk/>
            <pc:sldMk cId="2940760404" sldId="257"/>
            <ac:spMk id="3" creationId="{BCB1B2BD-0CE8-4368-8941-816792CE5155}"/>
          </ac:spMkLst>
        </pc:spChg>
      </pc:sldChg>
      <pc:sldChg chg="modSp add">
        <pc:chgData name="Lukas Heddendorp" userId="1d7fff67d52f4595" providerId="LiveId" clId="{65A8F4D3-6001-4F2E-8732-EB20FB0696F0}" dt="2020-04-07T18:49:41.098" v="412" actId="20577"/>
        <pc:sldMkLst>
          <pc:docMk/>
          <pc:sldMk cId="214374583" sldId="258"/>
        </pc:sldMkLst>
        <pc:spChg chg="mod">
          <ac:chgData name="Lukas Heddendorp" userId="1d7fff67d52f4595" providerId="LiveId" clId="{65A8F4D3-6001-4F2E-8732-EB20FB0696F0}" dt="2020-04-07T18:48:47.877" v="272" actId="20577"/>
          <ac:spMkLst>
            <pc:docMk/>
            <pc:sldMk cId="214374583" sldId="258"/>
            <ac:spMk id="2" creationId="{19C82DEF-7078-48D6-A64B-C2BED18B11C6}"/>
          </ac:spMkLst>
        </pc:spChg>
        <pc:spChg chg="mod">
          <ac:chgData name="Lukas Heddendorp" userId="1d7fff67d52f4595" providerId="LiveId" clId="{65A8F4D3-6001-4F2E-8732-EB20FB0696F0}" dt="2020-04-07T18:49:41.098" v="412" actId="20577"/>
          <ac:spMkLst>
            <pc:docMk/>
            <pc:sldMk cId="214374583" sldId="258"/>
            <ac:spMk id="3" creationId="{840B5C63-57D2-451D-8DF6-A28F22E828FC}"/>
          </ac:spMkLst>
        </pc:spChg>
      </pc:sldChg>
      <pc:sldChg chg="modSp add modTransition">
        <pc:chgData name="Lukas Heddendorp" userId="1d7fff67d52f4595" providerId="LiveId" clId="{65A8F4D3-6001-4F2E-8732-EB20FB0696F0}" dt="2020-04-08T09:26:58.230" v="1673"/>
        <pc:sldMkLst>
          <pc:docMk/>
          <pc:sldMk cId="1393060558" sldId="259"/>
        </pc:sldMkLst>
        <pc:spChg chg="mod">
          <ac:chgData name="Lukas Heddendorp" userId="1d7fff67d52f4595" providerId="LiveId" clId="{65A8F4D3-6001-4F2E-8732-EB20FB0696F0}" dt="2020-04-07T18:49:53.229" v="423" actId="20577"/>
          <ac:spMkLst>
            <pc:docMk/>
            <pc:sldMk cId="1393060558" sldId="259"/>
            <ac:spMk id="2" creationId="{4E247847-8431-4EC7-A962-0170F3CB6CB6}"/>
          </ac:spMkLst>
        </pc:spChg>
      </pc:sldChg>
      <pc:sldChg chg="addSp delSp modSp add mod setBg modNotesTx">
        <pc:chgData name="Lukas Heddendorp" userId="1d7fff67d52f4595" providerId="LiveId" clId="{65A8F4D3-6001-4F2E-8732-EB20FB0696F0}" dt="2020-04-08T09:35:44.125" v="2005" actId="20577"/>
        <pc:sldMkLst>
          <pc:docMk/>
          <pc:sldMk cId="1137369814" sldId="260"/>
        </pc:sldMkLst>
        <pc:spChg chg="mod">
          <ac:chgData name="Lukas Heddendorp" userId="1d7fff67d52f4595" providerId="LiveId" clId="{65A8F4D3-6001-4F2E-8732-EB20FB0696F0}" dt="2020-04-07T18:52:03.389" v="449" actId="26606"/>
          <ac:spMkLst>
            <pc:docMk/>
            <pc:sldMk cId="1137369814" sldId="260"/>
            <ac:spMk id="2" creationId="{BEF32DE9-046A-4C48-BFCB-749F6DF3B7BF}"/>
          </ac:spMkLst>
        </pc:spChg>
        <pc:spChg chg="del">
          <ac:chgData name="Lukas Heddendorp" userId="1d7fff67d52f4595" providerId="LiveId" clId="{65A8F4D3-6001-4F2E-8732-EB20FB0696F0}" dt="2020-04-07T18:51:33.024" v="427"/>
          <ac:spMkLst>
            <pc:docMk/>
            <pc:sldMk cId="1137369814" sldId="260"/>
            <ac:spMk id="3" creationId="{A4425DC9-9A13-4134-8A89-BFB4E7E09A8B}"/>
          </ac:spMkLst>
        </pc:spChg>
        <pc:spChg chg="add del">
          <ac:chgData name="Lukas Heddendorp" userId="1d7fff67d52f4595" providerId="LiveId" clId="{65A8F4D3-6001-4F2E-8732-EB20FB0696F0}" dt="2020-04-07T18:52:03.389" v="449" actId="26606"/>
          <ac:spMkLst>
            <pc:docMk/>
            <pc:sldMk cId="1137369814" sldId="260"/>
            <ac:spMk id="9" creationId="{5922BD39-6B5B-493A-BE62-58ECD0F7A75A}"/>
          </ac:spMkLst>
        </pc:spChg>
        <pc:spChg chg="add del">
          <ac:chgData name="Lukas Heddendorp" userId="1d7fff67d52f4595" providerId="LiveId" clId="{65A8F4D3-6001-4F2E-8732-EB20FB0696F0}" dt="2020-04-07T18:52:03.389" v="449" actId="26606"/>
          <ac:spMkLst>
            <pc:docMk/>
            <pc:sldMk cId="1137369814" sldId="260"/>
            <ac:spMk id="13" creationId="{53FD85F6-ECDC-4124-9916-6444E142C663}"/>
          </ac:spMkLst>
        </pc:spChg>
        <pc:spChg chg="add del">
          <ac:chgData name="Lukas Heddendorp" userId="1d7fff67d52f4595" providerId="LiveId" clId="{65A8F4D3-6001-4F2E-8732-EB20FB0696F0}" dt="2020-04-07T18:52:03.389" v="449" actId="26606"/>
          <ac:spMkLst>
            <pc:docMk/>
            <pc:sldMk cId="1137369814" sldId="260"/>
            <ac:spMk id="15" creationId="{FB5D26B4-74AD-4118-8F13-7051DA3BFA87}"/>
          </ac:spMkLst>
        </pc:spChg>
        <pc:picChg chg="add mod">
          <ac:chgData name="Lukas Heddendorp" userId="1d7fff67d52f4595" providerId="LiveId" clId="{65A8F4D3-6001-4F2E-8732-EB20FB0696F0}" dt="2020-04-07T18:52:03.389" v="449" actId="26606"/>
          <ac:picMkLst>
            <pc:docMk/>
            <pc:sldMk cId="1137369814" sldId="260"/>
            <ac:picMk id="4" creationId="{7564BEFF-9385-4C54-9288-573F6CCD9586}"/>
          </ac:picMkLst>
        </pc:picChg>
        <pc:picChg chg="add del">
          <ac:chgData name="Lukas Heddendorp" userId="1d7fff67d52f4595" providerId="LiveId" clId="{65A8F4D3-6001-4F2E-8732-EB20FB0696F0}" dt="2020-04-07T18:52:03.389" v="449" actId="26606"/>
          <ac:picMkLst>
            <pc:docMk/>
            <pc:sldMk cId="1137369814" sldId="260"/>
            <ac:picMk id="11" creationId="{4741521E-DC76-41B9-8A47-448CD4F9FA46}"/>
          </ac:picMkLst>
        </pc:picChg>
      </pc:sldChg>
      <pc:sldChg chg="add del">
        <pc:chgData name="Lukas Heddendorp" userId="1d7fff67d52f4595" providerId="LiveId" clId="{65A8F4D3-6001-4F2E-8732-EB20FB0696F0}" dt="2020-04-07T18:50:23.230" v="425" actId="47"/>
        <pc:sldMkLst>
          <pc:docMk/>
          <pc:sldMk cId="3258290677" sldId="260"/>
        </pc:sldMkLst>
      </pc:sldChg>
      <pc:sldChg chg="addSp delSp modSp add ord modNotesTx">
        <pc:chgData name="Lukas Heddendorp" userId="1d7fff67d52f4595" providerId="LiveId" clId="{65A8F4D3-6001-4F2E-8732-EB20FB0696F0}" dt="2020-04-08T09:33:09.303" v="1876" actId="20577"/>
        <pc:sldMkLst>
          <pc:docMk/>
          <pc:sldMk cId="1142486922" sldId="261"/>
        </pc:sldMkLst>
        <pc:spChg chg="mod">
          <ac:chgData name="Lukas Heddendorp" userId="1d7fff67d52f4595" providerId="LiveId" clId="{65A8F4D3-6001-4F2E-8732-EB20FB0696F0}" dt="2020-04-07T18:52:54.548" v="461" actId="20577"/>
          <ac:spMkLst>
            <pc:docMk/>
            <pc:sldMk cId="1142486922" sldId="261"/>
            <ac:spMk id="2" creationId="{8ADA6568-2A18-4935-999F-3777ABE50F7F}"/>
          </ac:spMkLst>
        </pc:spChg>
        <pc:spChg chg="add del">
          <ac:chgData name="Lukas Heddendorp" userId="1d7fff67d52f4595" providerId="LiveId" clId="{65A8F4D3-6001-4F2E-8732-EB20FB0696F0}" dt="2020-04-07T18:58:54.792" v="467"/>
          <ac:spMkLst>
            <pc:docMk/>
            <pc:sldMk cId="1142486922" sldId="261"/>
            <ac:spMk id="3" creationId="{FBB03A04-2448-447B-859D-9ECCE407B41D}"/>
          </ac:spMkLst>
        </pc:spChg>
        <pc:spChg chg="add del mod">
          <ac:chgData name="Lukas Heddendorp" userId="1d7fff67d52f4595" providerId="LiveId" clId="{65A8F4D3-6001-4F2E-8732-EB20FB0696F0}" dt="2020-04-07T18:53:24.606" v="466" actId="931"/>
          <ac:spMkLst>
            <pc:docMk/>
            <pc:sldMk cId="1142486922" sldId="261"/>
            <ac:spMk id="6" creationId="{FD0783D4-A24E-4230-945F-B9877C0878EE}"/>
          </ac:spMkLst>
        </pc:spChg>
        <pc:picChg chg="add del mod">
          <ac:chgData name="Lukas Heddendorp" userId="1d7fff67d52f4595" providerId="LiveId" clId="{65A8F4D3-6001-4F2E-8732-EB20FB0696F0}" dt="2020-04-07T18:53:24.606" v="466" actId="931"/>
          <ac:picMkLst>
            <pc:docMk/>
            <pc:sldMk cId="1142486922" sldId="261"/>
            <ac:picMk id="5" creationId="{C26E5002-F3A0-4EF3-81D8-2B41A170E93E}"/>
          </ac:picMkLst>
        </pc:picChg>
        <pc:picChg chg="add mod">
          <ac:chgData name="Lukas Heddendorp" userId="1d7fff67d52f4595" providerId="LiveId" clId="{65A8F4D3-6001-4F2E-8732-EB20FB0696F0}" dt="2020-04-07T18:58:56.880" v="469" actId="962"/>
          <ac:picMkLst>
            <pc:docMk/>
            <pc:sldMk cId="1142486922" sldId="261"/>
            <ac:picMk id="8" creationId="{B4D1B35B-F679-4045-8398-8F9A6D01D12B}"/>
          </ac:picMkLst>
        </pc:picChg>
      </pc:sldChg>
      <pc:sldChg chg="modSp add modNotesTx">
        <pc:chgData name="Lukas Heddendorp" userId="1d7fff67d52f4595" providerId="LiveId" clId="{65A8F4D3-6001-4F2E-8732-EB20FB0696F0}" dt="2020-04-08T09:54:07.254" v="2383" actId="5793"/>
        <pc:sldMkLst>
          <pc:docMk/>
          <pc:sldMk cId="1800897875" sldId="262"/>
        </pc:sldMkLst>
        <pc:spChg chg="mod">
          <ac:chgData name="Lukas Heddendorp" userId="1d7fff67d52f4595" providerId="LiveId" clId="{65A8F4D3-6001-4F2E-8732-EB20FB0696F0}" dt="2020-04-07T19:11:43.010" v="640" actId="20577"/>
          <ac:spMkLst>
            <pc:docMk/>
            <pc:sldMk cId="1800897875" sldId="262"/>
            <ac:spMk id="2" creationId="{7AC48403-887F-4740-8D28-6D48031EB576}"/>
          </ac:spMkLst>
        </pc:spChg>
        <pc:spChg chg="mod">
          <ac:chgData name="Lukas Heddendorp" userId="1d7fff67d52f4595" providerId="LiveId" clId="{65A8F4D3-6001-4F2E-8732-EB20FB0696F0}" dt="2020-04-08T09:11:18.866" v="1446" actId="20577"/>
          <ac:spMkLst>
            <pc:docMk/>
            <pc:sldMk cId="1800897875" sldId="262"/>
            <ac:spMk id="3" creationId="{68CC2A93-07AD-44C1-81CE-29ADBBBAF858}"/>
          </ac:spMkLst>
        </pc:spChg>
      </pc:sldChg>
      <pc:sldChg chg="modSp add">
        <pc:chgData name="Lukas Heddendorp" userId="1d7fff67d52f4595" providerId="LiveId" clId="{65A8F4D3-6001-4F2E-8732-EB20FB0696F0}" dt="2020-04-07T19:13:20.082" v="746" actId="20577"/>
        <pc:sldMkLst>
          <pc:docMk/>
          <pc:sldMk cId="445544878" sldId="263"/>
        </pc:sldMkLst>
        <pc:spChg chg="mod">
          <ac:chgData name="Lukas Heddendorp" userId="1d7fff67d52f4595" providerId="LiveId" clId="{65A8F4D3-6001-4F2E-8732-EB20FB0696F0}" dt="2020-04-07T19:13:20.082" v="746" actId="20577"/>
          <ac:spMkLst>
            <pc:docMk/>
            <pc:sldMk cId="445544878" sldId="263"/>
            <ac:spMk id="2" creationId="{7B648990-31C3-4FBB-AE0D-B2172A34AB26}"/>
          </ac:spMkLst>
        </pc:spChg>
      </pc:sldChg>
      <pc:sldChg chg="addSp delSp modSp add modNotesTx">
        <pc:chgData name="Lukas Heddendorp" userId="1d7fff67d52f4595" providerId="LiveId" clId="{65A8F4D3-6001-4F2E-8732-EB20FB0696F0}" dt="2020-04-08T10:08:27.910" v="2872" actId="20577"/>
        <pc:sldMkLst>
          <pc:docMk/>
          <pc:sldMk cId="3550688846" sldId="264"/>
        </pc:sldMkLst>
        <pc:spChg chg="mod">
          <ac:chgData name="Lukas Heddendorp" userId="1d7fff67d52f4595" providerId="LiveId" clId="{65A8F4D3-6001-4F2E-8732-EB20FB0696F0}" dt="2020-04-07T19:15:53.636" v="770" actId="20577"/>
          <ac:spMkLst>
            <pc:docMk/>
            <pc:sldMk cId="3550688846" sldId="264"/>
            <ac:spMk id="2" creationId="{0B1ECF26-BB5D-4EA1-96BE-4B6845036BDC}"/>
          </ac:spMkLst>
        </pc:spChg>
        <pc:spChg chg="del">
          <ac:chgData name="Lukas Heddendorp" userId="1d7fff67d52f4595" providerId="LiveId" clId="{65A8F4D3-6001-4F2E-8732-EB20FB0696F0}" dt="2020-04-07T19:17:04.938" v="771"/>
          <ac:spMkLst>
            <pc:docMk/>
            <pc:sldMk cId="3550688846" sldId="264"/>
            <ac:spMk id="3" creationId="{5D9AAD12-B976-4F43-9D7F-3EEF9681BC02}"/>
          </ac:spMkLst>
        </pc:spChg>
        <pc:picChg chg="add mod">
          <ac:chgData name="Lukas Heddendorp" userId="1d7fff67d52f4595" providerId="LiveId" clId="{65A8F4D3-6001-4F2E-8732-EB20FB0696F0}" dt="2020-04-07T19:17:04.938" v="771"/>
          <ac:picMkLst>
            <pc:docMk/>
            <pc:sldMk cId="3550688846" sldId="264"/>
            <ac:picMk id="4" creationId="{3050137E-16FB-45AA-8947-9CE4D79CFF5E}"/>
          </ac:picMkLst>
        </pc:picChg>
      </pc:sldChg>
      <pc:sldChg chg="addSp delSp modSp add modNotesTx">
        <pc:chgData name="Lukas Heddendorp" userId="1d7fff67d52f4595" providerId="LiveId" clId="{65A8F4D3-6001-4F2E-8732-EB20FB0696F0}" dt="2020-04-08T10:10:06.195" v="2894" actId="20577"/>
        <pc:sldMkLst>
          <pc:docMk/>
          <pc:sldMk cId="2051584762" sldId="265"/>
        </pc:sldMkLst>
        <pc:spChg chg="mod">
          <ac:chgData name="Lukas Heddendorp" userId="1d7fff67d52f4595" providerId="LiveId" clId="{65A8F4D3-6001-4F2E-8732-EB20FB0696F0}" dt="2020-04-07T19:20:27.155" v="789" actId="20577"/>
          <ac:spMkLst>
            <pc:docMk/>
            <pc:sldMk cId="2051584762" sldId="265"/>
            <ac:spMk id="2" creationId="{420FF859-F3AF-4A61-9B00-D04C58AFB685}"/>
          </ac:spMkLst>
        </pc:spChg>
        <pc:spChg chg="add del">
          <ac:chgData name="Lukas Heddendorp" userId="1d7fff67d52f4595" providerId="LiveId" clId="{65A8F4D3-6001-4F2E-8732-EB20FB0696F0}" dt="2020-04-07T19:21:00.558" v="790" actId="1032"/>
          <ac:spMkLst>
            <pc:docMk/>
            <pc:sldMk cId="2051584762" sldId="265"/>
            <ac:spMk id="3" creationId="{FA8738B3-5BD4-4834-9683-C5E6D9221829}"/>
          </ac:spMkLst>
        </pc:spChg>
        <pc:graphicFrameChg chg="add del mod modGraphic">
          <ac:chgData name="Lukas Heddendorp" userId="1d7fff67d52f4595" providerId="LiveId" clId="{65A8F4D3-6001-4F2E-8732-EB20FB0696F0}" dt="2020-04-07T19:19:56.029" v="775" actId="1032"/>
          <ac:graphicFrameMkLst>
            <pc:docMk/>
            <pc:sldMk cId="2051584762" sldId="265"/>
            <ac:graphicFrameMk id="4" creationId="{71A36300-F574-4CB7-AE05-22724664E734}"/>
          </ac:graphicFrameMkLst>
        </pc:graphicFrameChg>
        <pc:graphicFrameChg chg="add mod modGraphic">
          <ac:chgData name="Lukas Heddendorp" userId="1d7fff67d52f4595" providerId="LiveId" clId="{65A8F4D3-6001-4F2E-8732-EB20FB0696F0}" dt="2020-04-07T19:21:46.226" v="859" actId="20577"/>
          <ac:graphicFrameMkLst>
            <pc:docMk/>
            <pc:sldMk cId="2051584762" sldId="265"/>
            <ac:graphicFrameMk id="5" creationId="{8E845939-C73F-4968-BCD0-6771949025F9}"/>
          </ac:graphicFrameMkLst>
        </pc:graphicFrameChg>
      </pc:sldChg>
      <pc:sldChg chg="addSp delSp modSp add del">
        <pc:chgData name="Lukas Heddendorp" userId="1d7fff67d52f4595" providerId="LiveId" clId="{65A8F4D3-6001-4F2E-8732-EB20FB0696F0}" dt="2020-04-07T19:27:10.840" v="888"/>
        <pc:sldMkLst>
          <pc:docMk/>
          <pc:sldMk cId="957398934" sldId="266"/>
        </pc:sldMkLst>
        <pc:spChg chg="add del mod">
          <ac:chgData name="Lukas Heddendorp" userId="1d7fff67d52f4595" providerId="LiveId" clId="{65A8F4D3-6001-4F2E-8732-EB20FB0696F0}" dt="2020-04-07T19:27:08.484" v="887"/>
          <ac:spMkLst>
            <pc:docMk/>
            <pc:sldMk cId="957398934" sldId="266"/>
            <ac:spMk id="3" creationId="{1420B104-F4BC-42A2-928A-C8B2EE19920F}"/>
          </ac:spMkLst>
        </pc:spChg>
        <pc:spChg chg="add del">
          <ac:chgData name="Lukas Heddendorp" userId="1d7fff67d52f4595" providerId="LiveId" clId="{65A8F4D3-6001-4F2E-8732-EB20FB0696F0}" dt="2020-04-07T19:25:20.062" v="862"/>
          <ac:spMkLst>
            <pc:docMk/>
            <pc:sldMk cId="957398934" sldId="266"/>
            <ac:spMk id="4" creationId="{07DF3359-3D6F-45AB-89CA-832D726B2392}"/>
          </ac:spMkLst>
        </pc:spChg>
        <pc:spChg chg="add del mod">
          <ac:chgData name="Lukas Heddendorp" userId="1d7fff67d52f4595" providerId="LiveId" clId="{65A8F4D3-6001-4F2E-8732-EB20FB0696F0}" dt="2020-04-07T19:26:42.865" v="880"/>
          <ac:spMkLst>
            <pc:docMk/>
            <pc:sldMk cId="957398934" sldId="266"/>
            <ac:spMk id="5" creationId="{99DABB39-5B8D-4155-9DB8-E4D20A15EDB2}"/>
          </ac:spMkLst>
        </pc:spChg>
        <pc:spChg chg="add del">
          <ac:chgData name="Lukas Heddendorp" userId="1d7fff67d52f4595" providerId="LiveId" clId="{65A8F4D3-6001-4F2E-8732-EB20FB0696F0}" dt="2020-04-07T19:27:05.677" v="884"/>
          <ac:spMkLst>
            <pc:docMk/>
            <pc:sldMk cId="957398934" sldId="266"/>
            <ac:spMk id="6" creationId="{30AE2BA5-3E66-4C3B-B65C-2C9F403B5642}"/>
          </ac:spMkLst>
        </pc:spChg>
        <pc:spChg chg="add del">
          <ac:chgData name="Lukas Heddendorp" userId="1d7fff67d52f4595" providerId="LiveId" clId="{65A8F4D3-6001-4F2E-8732-EB20FB0696F0}" dt="2020-04-07T19:27:08.456" v="886"/>
          <ac:spMkLst>
            <pc:docMk/>
            <pc:sldMk cId="957398934" sldId="266"/>
            <ac:spMk id="7" creationId="{FA0D402C-E452-4726-A046-B9BF4790B4F1}"/>
          </ac:spMkLst>
        </pc:spChg>
      </pc:sldChg>
      <pc:sldChg chg="addSp delSp modSp add del">
        <pc:chgData name="Lukas Heddendorp" userId="1d7fff67d52f4595" providerId="LiveId" clId="{65A8F4D3-6001-4F2E-8732-EB20FB0696F0}" dt="2020-04-07T19:27:49.786" v="915"/>
        <pc:sldMkLst>
          <pc:docMk/>
          <pc:sldMk cId="4015910180" sldId="266"/>
        </pc:sldMkLst>
        <pc:spChg chg="add del mod">
          <ac:chgData name="Lukas Heddendorp" userId="1d7fff67d52f4595" providerId="LiveId" clId="{65A8F4D3-6001-4F2E-8732-EB20FB0696F0}" dt="2020-04-07T19:27:47.208" v="914"/>
          <ac:spMkLst>
            <pc:docMk/>
            <pc:sldMk cId="4015910180" sldId="266"/>
            <ac:spMk id="3" creationId="{5C8978FD-0E1B-42D2-821E-F45FB615039F}"/>
          </ac:spMkLst>
        </pc:spChg>
        <pc:spChg chg="add del mod">
          <ac:chgData name="Lukas Heddendorp" userId="1d7fff67d52f4595" providerId="LiveId" clId="{65A8F4D3-6001-4F2E-8732-EB20FB0696F0}" dt="2020-04-07T19:27:45.847" v="913"/>
          <ac:spMkLst>
            <pc:docMk/>
            <pc:sldMk cId="4015910180" sldId="266"/>
            <ac:spMk id="4" creationId="{C1DD7607-2C2F-4A90-B926-371109533776}"/>
          </ac:spMkLst>
        </pc:spChg>
      </pc:sldChg>
      <pc:sldChg chg="addSp delSp modSp add modNotesTx">
        <pc:chgData name="Lukas Heddendorp" userId="1d7fff67d52f4595" providerId="LiveId" clId="{65A8F4D3-6001-4F2E-8732-EB20FB0696F0}" dt="2020-04-08T10:56:01.671" v="2903" actId="20577"/>
        <pc:sldMkLst>
          <pc:docMk/>
          <pc:sldMk cId="4284060821" sldId="266"/>
        </pc:sldMkLst>
        <pc:spChg chg="mod">
          <ac:chgData name="Lukas Heddendorp" userId="1d7fff67d52f4595" providerId="LiveId" clId="{65A8F4D3-6001-4F2E-8732-EB20FB0696F0}" dt="2020-04-07T19:37:14.879" v="983" actId="20577"/>
          <ac:spMkLst>
            <pc:docMk/>
            <pc:sldMk cId="4284060821" sldId="266"/>
            <ac:spMk id="2" creationId="{526B7D8F-5A0E-43F3-BEF7-EF9EA83484B3}"/>
          </ac:spMkLst>
        </pc:spChg>
        <pc:spChg chg="del">
          <ac:chgData name="Lukas Heddendorp" userId="1d7fff67d52f4595" providerId="LiveId" clId="{65A8F4D3-6001-4F2E-8732-EB20FB0696F0}" dt="2020-04-07T19:28:02.487" v="917"/>
          <ac:spMkLst>
            <pc:docMk/>
            <pc:sldMk cId="4284060821" sldId="266"/>
            <ac:spMk id="3" creationId="{C3FE7E05-2914-463B-A246-6DDFFF43153C}"/>
          </ac:spMkLst>
        </pc:spChg>
        <pc:spChg chg="add mod">
          <ac:chgData name="Lukas Heddendorp" userId="1d7fff67d52f4595" providerId="LiveId" clId="{65A8F4D3-6001-4F2E-8732-EB20FB0696F0}" dt="2020-04-07T19:28:16.225" v="919" actId="14100"/>
          <ac:spMkLst>
            <pc:docMk/>
            <pc:sldMk cId="4284060821" sldId="266"/>
            <ac:spMk id="4" creationId="{3F6905F5-D131-4591-AE41-3333F3570B61}"/>
          </ac:spMkLst>
        </pc:spChg>
      </pc:sldChg>
      <pc:sldChg chg="addSp delSp modSp add del modNotesTx">
        <pc:chgData name="Lukas Heddendorp" userId="1d7fff67d52f4595" providerId="LiveId" clId="{65A8F4D3-6001-4F2E-8732-EB20FB0696F0}" dt="2020-04-08T10:58:51.680" v="2938" actId="47"/>
        <pc:sldMkLst>
          <pc:docMk/>
          <pc:sldMk cId="715869722" sldId="267"/>
        </pc:sldMkLst>
        <pc:spChg chg="mod">
          <ac:chgData name="Lukas Heddendorp" userId="1d7fff67d52f4595" providerId="LiveId" clId="{65A8F4D3-6001-4F2E-8732-EB20FB0696F0}" dt="2020-04-07T19:37:25.431" v="989" actId="20577"/>
          <ac:spMkLst>
            <pc:docMk/>
            <pc:sldMk cId="715869722" sldId="267"/>
            <ac:spMk id="2" creationId="{FFE26096-FE30-443E-92F6-26D789FA0A2B}"/>
          </ac:spMkLst>
        </pc:spChg>
        <pc:spChg chg="add del">
          <ac:chgData name="Lukas Heddendorp" userId="1d7fff67d52f4595" providerId="LiveId" clId="{65A8F4D3-6001-4F2E-8732-EB20FB0696F0}" dt="2020-04-08T10:58:25.415" v="2930"/>
          <ac:spMkLst>
            <pc:docMk/>
            <pc:sldMk cId="715869722" sldId="267"/>
            <ac:spMk id="3" creationId="{59D54359-3B35-423D-A5A5-D8FCCE55E37E}"/>
          </ac:spMkLst>
        </pc:spChg>
        <pc:spChg chg="del">
          <ac:chgData name="Lukas Heddendorp" userId="1d7fff67d52f4595" providerId="LiveId" clId="{65A8F4D3-6001-4F2E-8732-EB20FB0696F0}" dt="2020-04-07T19:36:04.642" v="957"/>
          <ac:spMkLst>
            <pc:docMk/>
            <pc:sldMk cId="715869722" sldId="267"/>
            <ac:spMk id="3" creationId="{5B2EF4C4-C7F7-4273-860B-BAB5A722B512}"/>
          </ac:spMkLst>
        </pc:spChg>
        <pc:spChg chg="add del mod">
          <ac:chgData name="Lukas Heddendorp" userId="1d7fff67d52f4595" providerId="LiveId" clId="{65A8F4D3-6001-4F2E-8732-EB20FB0696F0}" dt="2020-04-08T10:58:38.464" v="2934" actId="20577"/>
          <ac:spMkLst>
            <pc:docMk/>
            <pc:sldMk cId="715869722" sldId="267"/>
            <ac:spMk id="4" creationId="{DF3FAE13-E4E5-43E9-A7E9-E3D5B2A4E7D4}"/>
          </ac:spMkLst>
        </pc:spChg>
        <pc:spChg chg="add del">
          <ac:chgData name="Lukas Heddendorp" userId="1d7fff67d52f4595" providerId="LiveId" clId="{65A8F4D3-6001-4F2E-8732-EB20FB0696F0}" dt="2020-04-08T10:58:37.855" v="2933"/>
          <ac:spMkLst>
            <pc:docMk/>
            <pc:sldMk cId="715869722" sldId="267"/>
            <ac:spMk id="5" creationId="{822F190D-5193-4A25-8DCC-960C15BFCEBD}"/>
          </ac:spMkLst>
        </pc:spChg>
      </pc:sldChg>
      <pc:sldChg chg="addSp delSp modSp add modNotesTx">
        <pc:chgData name="Lukas Heddendorp" userId="1d7fff67d52f4595" providerId="LiveId" clId="{65A8F4D3-6001-4F2E-8732-EB20FB0696F0}" dt="2020-04-08T11:00:19.030" v="3014" actId="20577"/>
        <pc:sldMkLst>
          <pc:docMk/>
          <pc:sldMk cId="351311234" sldId="268"/>
        </pc:sldMkLst>
        <pc:spChg chg="mod">
          <ac:chgData name="Lukas Heddendorp" userId="1d7fff67d52f4595" providerId="LiveId" clId="{65A8F4D3-6001-4F2E-8732-EB20FB0696F0}" dt="2020-04-07T19:40:36.226" v="1072" actId="20577"/>
          <ac:spMkLst>
            <pc:docMk/>
            <pc:sldMk cId="351311234" sldId="268"/>
            <ac:spMk id="2" creationId="{FCF0263D-C572-453E-BAEC-1164E3A19CB5}"/>
          </ac:spMkLst>
        </pc:spChg>
        <pc:spChg chg="del mod">
          <ac:chgData name="Lukas Heddendorp" userId="1d7fff67d52f4595" providerId="LiveId" clId="{65A8F4D3-6001-4F2E-8732-EB20FB0696F0}" dt="2020-04-07T19:38:37.001" v="1002"/>
          <ac:spMkLst>
            <pc:docMk/>
            <pc:sldMk cId="351311234" sldId="268"/>
            <ac:spMk id="3" creationId="{2881CA05-CE74-49A5-9171-A1E593D4AC26}"/>
          </ac:spMkLst>
        </pc:spChg>
        <pc:spChg chg="del">
          <ac:chgData name="Lukas Heddendorp" userId="1d7fff67d52f4595" providerId="LiveId" clId="{65A8F4D3-6001-4F2E-8732-EB20FB0696F0}" dt="2020-04-07T19:38:29.378" v="1001"/>
          <ac:spMkLst>
            <pc:docMk/>
            <pc:sldMk cId="351311234" sldId="268"/>
            <ac:spMk id="4" creationId="{A47B8D4E-7FE5-42B9-9CD8-4BBB030C6A8F}"/>
          </ac:spMkLst>
        </pc:spChg>
        <pc:spChg chg="add mod">
          <ac:chgData name="Lukas Heddendorp" userId="1d7fff67d52f4595" providerId="LiveId" clId="{65A8F4D3-6001-4F2E-8732-EB20FB0696F0}" dt="2020-04-07T19:41:06.419" v="1081" actId="207"/>
          <ac:spMkLst>
            <pc:docMk/>
            <pc:sldMk cId="351311234" sldId="268"/>
            <ac:spMk id="5" creationId="{C3552AE5-7D1C-42C0-AA9C-76C2199F8177}"/>
          </ac:spMkLst>
        </pc:spChg>
        <pc:spChg chg="add mod">
          <ac:chgData name="Lukas Heddendorp" userId="1d7fff67d52f4595" providerId="LiveId" clId="{65A8F4D3-6001-4F2E-8732-EB20FB0696F0}" dt="2020-04-07T19:40:54.435" v="1078" actId="207"/>
          <ac:spMkLst>
            <pc:docMk/>
            <pc:sldMk cId="351311234" sldId="268"/>
            <ac:spMk id="6" creationId="{7974B86A-00D1-480A-886E-1C4AFFEC7BBE}"/>
          </ac:spMkLst>
        </pc:spChg>
      </pc:sldChg>
      <pc:sldChg chg="add del">
        <pc:chgData name="Lukas Heddendorp" userId="1d7fff67d52f4595" providerId="LiveId" clId="{65A8F4D3-6001-4F2E-8732-EB20FB0696F0}" dt="2020-04-07T19:38:10.429" v="998" actId="47"/>
        <pc:sldMkLst>
          <pc:docMk/>
          <pc:sldMk cId="3206987894" sldId="268"/>
        </pc:sldMkLst>
      </pc:sldChg>
      <pc:sldChg chg="modSp add modNotesTx">
        <pc:chgData name="Lukas Heddendorp" userId="1d7fff67d52f4595" providerId="LiveId" clId="{65A8F4D3-6001-4F2E-8732-EB20FB0696F0}" dt="2020-04-08T11:58:39.063" v="4482" actId="113"/>
        <pc:sldMkLst>
          <pc:docMk/>
          <pc:sldMk cId="645487543" sldId="269"/>
        </pc:sldMkLst>
        <pc:spChg chg="mod">
          <ac:chgData name="Lukas Heddendorp" userId="1d7fff67d52f4595" providerId="LiveId" clId="{65A8F4D3-6001-4F2E-8732-EB20FB0696F0}" dt="2020-04-08T11:58:39.063" v="4482" actId="113"/>
          <ac:spMkLst>
            <pc:docMk/>
            <pc:sldMk cId="645487543" sldId="269"/>
            <ac:spMk id="5" creationId="{C3552AE5-7D1C-42C0-AA9C-76C2199F8177}"/>
          </ac:spMkLst>
        </pc:spChg>
        <pc:spChg chg="mod">
          <ac:chgData name="Lukas Heddendorp" userId="1d7fff67d52f4595" providerId="LiveId" clId="{65A8F4D3-6001-4F2E-8732-EB20FB0696F0}" dt="2020-04-07T19:41:36.494" v="1085" actId="207"/>
          <ac:spMkLst>
            <pc:docMk/>
            <pc:sldMk cId="645487543" sldId="269"/>
            <ac:spMk id="6" creationId="{7974B86A-00D1-480A-886E-1C4AFFEC7BBE}"/>
          </ac:spMkLst>
        </pc:spChg>
      </pc:sldChg>
      <pc:sldChg chg="add del">
        <pc:chgData name="Lukas Heddendorp" userId="1d7fff67d52f4595" providerId="LiveId" clId="{65A8F4D3-6001-4F2E-8732-EB20FB0696F0}" dt="2020-04-07T19:38:10.429" v="998" actId="47"/>
        <pc:sldMkLst>
          <pc:docMk/>
          <pc:sldMk cId="3366103855" sldId="269"/>
        </pc:sldMkLst>
      </pc:sldChg>
      <pc:sldChg chg="modSp add">
        <pc:chgData name="Lukas Heddendorp" userId="1d7fff67d52f4595" providerId="LiveId" clId="{65A8F4D3-6001-4F2E-8732-EB20FB0696F0}" dt="2020-04-07T19:42:01.018" v="1091" actId="113"/>
        <pc:sldMkLst>
          <pc:docMk/>
          <pc:sldMk cId="1170036802" sldId="270"/>
        </pc:sldMkLst>
        <pc:spChg chg="mod">
          <ac:chgData name="Lukas Heddendorp" userId="1d7fff67d52f4595" providerId="LiveId" clId="{65A8F4D3-6001-4F2E-8732-EB20FB0696F0}" dt="2020-04-07T19:42:01.018" v="1091" actId="113"/>
          <ac:spMkLst>
            <pc:docMk/>
            <pc:sldMk cId="1170036802" sldId="270"/>
            <ac:spMk id="5" creationId="{C3552AE5-7D1C-42C0-AA9C-76C2199F8177}"/>
          </ac:spMkLst>
        </pc:spChg>
        <pc:spChg chg="mod">
          <ac:chgData name="Lukas Heddendorp" userId="1d7fff67d52f4595" providerId="LiveId" clId="{65A8F4D3-6001-4F2E-8732-EB20FB0696F0}" dt="2020-04-07T19:41:48.626" v="1088" actId="207"/>
          <ac:spMkLst>
            <pc:docMk/>
            <pc:sldMk cId="1170036802" sldId="270"/>
            <ac:spMk id="6" creationId="{7974B86A-00D1-480A-886E-1C4AFFEC7BBE}"/>
          </ac:spMkLst>
        </pc:spChg>
      </pc:sldChg>
      <pc:sldChg chg="add del">
        <pc:chgData name="Lukas Heddendorp" userId="1d7fff67d52f4595" providerId="LiveId" clId="{65A8F4D3-6001-4F2E-8732-EB20FB0696F0}" dt="2020-04-07T19:38:10.429" v="998" actId="47"/>
        <pc:sldMkLst>
          <pc:docMk/>
          <pc:sldMk cId="2629682800" sldId="270"/>
        </pc:sldMkLst>
      </pc:sldChg>
      <pc:sldChg chg="add del">
        <pc:chgData name="Lukas Heddendorp" userId="1d7fff67d52f4595" providerId="LiveId" clId="{65A8F4D3-6001-4F2E-8732-EB20FB0696F0}" dt="2020-04-07T19:42:23.294" v="1092" actId="47"/>
        <pc:sldMkLst>
          <pc:docMk/>
          <pc:sldMk cId="382731433" sldId="271"/>
        </pc:sldMkLst>
      </pc:sldChg>
      <pc:sldChg chg="addSp delSp modSp add modNotesTx">
        <pc:chgData name="Lukas Heddendorp" userId="1d7fff67d52f4595" providerId="LiveId" clId="{65A8F4D3-6001-4F2E-8732-EB20FB0696F0}" dt="2020-04-08T11:09:04.385" v="3425" actId="20577"/>
        <pc:sldMkLst>
          <pc:docMk/>
          <pc:sldMk cId="3134229500" sldId="271"/>
        </pc:sldMkLst>
        <pc:spChg chg="mod">
          <ac:chgData name="Lukas Heddendorp" userId="1d7fff67d52f4595" providerId="LiveId" clId="{65A8F4D3-6001-4F2E-8732-EB20FB0696F0}" dt="2020-04-07T19:43:29.123" v="1110" actId="20577"/>
          <ac:spMkLst>
            <pc:docMk/>
            <pc:sldMk cId="3134229500" sldId="271"/>
            <ac:spMk id="2" creationId="{4359A97C-AE80-4F72-8392-7342E8312AA7}"/>
          </ac:spMkLst>
        </pc:spChg>
        <pc:spChg chg="del">
          <ac:chgData name="Lukas Heddendorp" userId="1d7fff67d52f4595" providerId="LiveId" clId="{65A8F4D3-6001-4F2E-8732-EB20FB0696F0}" dt="2020-04-07T19:43:40.241" v="1111" actId="1032"/>
          <ac:spMkLst>
            <pc:docMk/>
            <pc:sldMk cId="3134229500" sldId="271"/>
            <ac:spMk id="3" creationId="{345B66D9-4061-48E2-8315-F4B4B5CAB415}"/>
          </ac:spMkLst>
        </pc:spChg>
        <pc:graphicFrameChg chg="add mod modGraphic">
          <ac:chgData name="Lukas Heddendorp" userId="1d7fff67d52f4595" providerId="LiveId" clId="{65A8F4D3-6001-4F2E-8732-EB20FB0696F0}" dt="2020-04-07T19:44:55.276" v="1177" actId="12100"/>
          <ac:graphicFrameMkLst>
            <pc:docMk/>
            <pc:sldMk cId="3134229500" sldId="271"/>
            <ac:graphicFrameMk id="4" creationId="{FF8077C0-502D-4C31-93E6-C13A85B2A0E7}"/>
          </ac:graphicFrameMkLst>
        </pc:graphicFrameChg>
      </pc:sldChg>
      <pc:sldChg chg="add del">
        <pc:chgData name="Lukas Heddendorp" userId="1d7fff67d52f4595" providerId="LiveId" clId="{65A8F4D3-6001-4F2E-8732-EB20FB0696F0}" dt="2020-04-07T19:38:10.429" v="998" actId="47"/>
        <pc:sldMkLst>
          <pc:docMk/>
          <pc:sldMk cId="3678870207" sldId="271"/>
        </pc:sldMkLst>
      </pc:sldChg>
      <pc:sldChg chg="modSp add modNotesTx">
        <pc:chgData name="Lukas Heddendorp" userId="1d7fff67d52f4595" providerId="LiveId" clId="{65A8F4D3-6001-4F2E-8732-EB20FB0696F0}" dt="2020-04-08T11:25:38.523" v="3731" actId="20577"/>
        <pc:sldMkLst>
          <pc:docMk/>
          <pc:sldMk cId="423931060" sldId="272"/>
        </pc:sldMkLst>
        <pc:spChg chg="mod">
          <ac:chgData name="Lukas Heddendorp" userId="1d7fff67d52f4595" providerId="LiveId" clId="{65A8F4D3-6001-4F2E-8732-EB20FB0696F0}" dt="2020-04-07T19:45:19.309" v="1188" actId="20577"/>
          <ac:spMkLst>
            <pc:docMk/>
            <pc:sldMk cId="423931060" sldId="272"/>
            <ac:spMk id="2" creationId="{4F57DDBB-3004-4841-957E-87397BA2B59F}"/>
          </ac:spMkLst>
        </pc:spChg>
      </pc:sldChg>
      <pc:sldChg chg="addSp delSp modSp add modNotesTx">
        <pc:chgData name="Lukas Heddendorp" userId="1d7fff67d52f4595" providerId="LiveId" clId="{65A8F4D3-6001-4F2E-8732-EB20FB0696F0}" dt="2020-04-08T11:31:33.819" v="3977" actId="20577"/>
        <pc:sldMkLst>
          <pc:docMk/>
          <pc:sldMk cId="2916318394" sldId="273"/>
        </pc:sldMkLst>
        <pc:spChg chg="mod">
          <ac:chgData name="Lukas Heddendorp" userId="1d7fff67d52f4595" providerId="LiveId" clId="{65A8F4D3-6001-4F2E-8732-EB20FB0696F0}" dt="2020-04-07T19:45:44.315" v="1203" actId="20577"/>
          <ac:spMkLst>
            <pc:docMk/>
            <pc:sldMk cId="2916318394" sldId="273"/>
            <ac:spMk id="2" creationId="{AB19443B-992B-45A6-9BAB-138F085B8CE0}"/>
          </ac:spMkLst>
        </pc:spChg>
        <pc:spChg chg="del mod">
          <ac:chgData name="Lukas Heddendorp" userId="1d7fff67d52f4595" providerId="LiveId" clId="{65A8F4D3-6001-4F2E-8732-EB20FB0696F0}" dt="2020-04-07T19:49:31.202" v="1205" actId="3680"/>
          <ac:spMkLst>
            <pc:docMk/>
            <pc:sldMk cId="2916318394" sldId="273"/>
            <ac:spMk id="3" creationId="{6858E5A3-66DA-4ED8-82E6-BD1449777FA8}"/>
          </ac:spMkLst>
        </pc:spChg>
        <pc:graphicFrameChg chg="add mod ord modGraphic">
          <ac:chgData name="Lukas Heddendorp" userId="1d7fff67d52f4595" providerId="LiveId" clId="{65A8F4D3-6001-4F2E-8732-EB20FB0696F0}" dt="2020-04-08T11:26:50.756" v="3732" actId="20577"/>
          <ac:graphicFrameMkLst>
            <pc:docMk/>
            <pc:sldMk cId="2916318394" sldId="273"/>
            <ac:graphicFrameMk id="4" creationId="{EB9563A8-F64B-4368-B0B3-FC5F406D7085}"/>
          </ac:graphicFrameMkLst>
        </pc:graphicFrameChg>
      </pc:sldChg>
      <pc:sldChg chg="add del">
        <pc:chgData name="Lukas Heddendorp" userId="1d7fff67d52f4595" providerId="LiveId" clId="{65A8F4D3-6001-4F2E-8732-EB20FB0696F0}" dt="2020-04-07T20:07:39.669" v="1270"/>
        <pc:sldMkLst>
          <pc:docMk/>
          <pc:sldMk cId="905898582" sldId="274"/>
        </pc:sldMkLst>
      </pc:sldChg>
      <pc:sldChg chg="modSp add del">
        <pc:chgData name="Lukas Heddendorp" userId="1d7fff67d52f4595" providerId="LiveId" clId="{65A8F4D3-6001-4F2E-8732-EB20FB0696F0}" dt="2020-04-07T20:07:36.311" v="1268"/>
        <pc:sldMkLst>
          <pc:docMk/>
          <pc:sldMk cId="2925271163" sldId="274"/>
        </pc:sldMkLst>
        <pc:spChg chg="mod">
          <ac:chgData name="Lukas Heddendorp" userId="1d7fff67d52f4595" providerId="LiveId" clId="{65A8F4D3-6001-4F2E-8732-EB20FB0696F0}" dt="2020-04-07T20:07:35.832" v="1267" actId="20577"/>
          <ac:spMkLst>
            <pc:docMk/>
            <pc:sldMk cId="2925271163" sldId="274"/>
            <ac:spMk id="2" creationId="{370C87A9-4772-4050-A91B-0722AFF8FFEA}"/>
          </ac:spMkLst>
        </pc:spChg>
        <pc:spChg chg="mod">
          <ac:chgData name="Lukas Heddendorp" userId="1d7fff67d52f4595" providerId="LiveId" clId="{65A8F4D3-6001-4F2E-8732-EB20FB0696F0}" dt="2020-04-07T20:07:35.457" v="1266" actId="20577"/>
          <ac:spMkLst>
            <pc:docMk/>
            <pc:sldMk cId="2925271163" sldId="274"/>
            <ac:spMk id="3" creationId="{030B654C-CA1B-45C0-B8E0-6839FAC986E1}"/>
          </ac:spMkLst>
        </pc:spChg>
      </pc:sldChg>
      <pc:sldChg chg="modSp add modNotesTx">
        <pc:chgData name="Lukas Heddendorp" userId="1d7fff67d52f4595" providerId="LiveId" clId="{65A8F4D3-6001-4F2E-8732-EB20FB0696F0}" dt="2020-04-08T11:39:12.771" v="4315" actId="20577"/>
        <pc:sldMkLst>
          <pc:docMk/>
          <pc:sldMk cId="3040392369" sldId="274"/>
        </pc:sldMkLst>
        <pc:spChg chg="mod">
          <ac:chgData name="Lukas Heddendorp" userId="1d7fff67d52f4595" providerId="LiveId" clId="{65A8F4D3-6001-4F2E-8732-EB20FB0696F0}" dt="2020-04-07T20:07:46.748" v="1282" actId="20577"/>
          <ac:spMkLst>
            <pc:docMk/>
            <pc:sldMk cId="3040392369" sldId="274"/>
            <ac:spMk id="2" creationId="{9FA2D457-AF45-496D-99DD-3C89403C53C4}"/>
          </ac:spMkLst>
        </pc:spChg>
        <pc:spChg chg="mod">
          <ac:chgData name="Lukas Heddendorp" userId="1d7fff67d52f4595" providerId="LiveId" clId="{65A8F4D3-6001-4F2E-8732-EB20FB0696F0}" dt="2020-04-07T20:07:56.512" v="1291" actId="20577"/>
          <ac:spMkLst>
            <pc:docMk/>
            <pc:sldMk cId="3040392369" sldId="274"/>
            <ac:spMk id="3" creationId="{B0859932-05CA-4DA8-8C65-D9AE6C8CEE84}"/>
          </ac:spMkLst>
        </pc:spChg>
        <pc:spChg chg="mod">
          <ac:chgData name="Lukas Heddendorp" userId="1d7fff67d52f4595" providerId="LiveId" clId="{65A8F4D3-6001-4F2E-8732-EB20FB0696F0}" dt="2020-04-07T20:08:41.418" v="1365" actId="20577"/>
          <ac:spMkLst>
            <pc:docMk/>
            <pc:sldMk cId="3040392369" sldId="274"/>
            <ac:spMk id="4" creationId="{C24E3CD1-D15C-4FDD-9E1B-6BA7A208138A}"/>
          </ac:spMkLst>
        </pc:spChg>
        <pc:spChg chg="mod">
          <ac:chgData name="Lukas Heddendorp" userId="1d7fff67d52f4595" providerId="LiveId" clId="{65A8F4D3-6001-4F2E-8732-EB20FB0696F0}" dt="2020-04-07T20:08:02.676" v="1300" actId="20577"/>
          <ac:spMkLst>
            <pc:docMk/>
            <pc:sldMk cId="3040392369" sldId="274"/>
            <ac:spMk id="5" creationId="{2C00013B-729B-4428-A5D3-844050E1EE68}"/>
          </ac:spMkLst>
        </pc:spChg>
        <pc:spChg chg="mod">
          <ac:chgData name="Lukas Heddendorp" userId="1d7fff67d52f4595" providerId="LiveId" clId="{65A8F4D3-6001-4F2E-8732-EB20FB0696F0}" dt="2020-04-07T20:09:45.691" v="1427" actId="20577"/>
          <ac:spMkLst>
            <pc:docMk/>
            <pc:sldMk cId="3040392369" sldId="274"/>
            <ac:spMk id="6" creationId="{FD650D5B-1DE1-4FC1-ACE1-45BC5DC1E03C}"/>
          </ac:spMkLst>
        </pc:spChg>
      </pc:sldChg>
      <pc:sldChg chg="modSp add modNotesTx">
        <pc:chgData name="Lukas Heddendorp" userId="1d7fff67d52f4595" providerId="LiveId" clId="{65A8F4D3-6001-4F2E-8732-EB20FB0696F0}" dt="2020-04-08T11:42:13.101" v="4429" actId="20577"/>
        <pc:sldMkLst>
          <pc:docMk/>
          <pc:sldMk cId="3676567981" sldId="275"/>
        </pc:sldMkLst>
        <pc:spChg chg="mod">
          <ac:chgData name="Lukas Heddendorp" userId="1d7fff67d52f4595" providerId="LiveId" clId="{65A8F4D3-6001-4F2E-8732-EB20FB0696F0}" dt="2020-04-07T20:10:01.360" v="1438" actId="20577"/>
          <ac:spMkLst>
            <pc:docMk/>
            <pc:sldMk cId="3676567981" sldId="275"/>
            <ac:spMk id="2" creationId="{98E1F9DF-FB06-44F6-BA18-6962C2EC5F54}"/>
          </ac:spMkLst>
        </pc:spChg>
      </pc:sldChg>
      <pc:sldChg chg="modSp add modNotesTx">
        <pc:chgData name="Lukas Heddendorp" userId="1d7fff67d52f4595" providerId="LiveId" clId="{65A8F4D3-6001-4F2E-8732-EB20FB0696F0}" dt="2020-04-08T09:58:06.262" v="2607" actId="20577"/>
        <pc:sldMkLst>
          <pc:docMk/>
          <pc:sldMk cId="1874542398" sldId="276"/>
        </pc:sldMkLst>
        <pc:spChg chg="mod">
          <ac:chgData name="Lukas Heddendorp" userId="1d7fff67d52f4595" providerId="LiveId" clId="{65A8F4D3-6001-4F2E-8732-EB20FB0696F0}" dt="2020-04-08T09:13:28.068" v="1505" actId="20577"/>
          <ac:spMkLst>
            <pc:docMk/>
            <pc:sldMk cId="1874542398" sldId="276"/>
            <ac:spMk id="2" creationId="{56D9C668-614E-40CF-ABF4-EC5F8062BEDD}"/>
          </ac:spMkLst>
        </pc:spChg>
        <pc:spChg chg="mod">
          <ac:chgData name="Lukas Heddendorp" userId="1d7fff67d52f4595" providerId="LiveId" clId="{65A8F4D3-6001-4F2E-8732-EB20FB0696F0}" dt="2020-04-08T09:54:49.655" v="2405" actId="207"/>
          <ac:spMkLst>
            <pc:docMk/>
            <pc:sldMk cId="1874542398" sldId="276"/>
            <ac:spMk id="3" creationId="{33E0D42C-97A6-4553-BB94-95C90CF985FA}"/>
          </ac:spMkLst>
        </pc:spChg>
      </pc:sldChg>
      <pc:sldChg chg="addSp delSp modSp add modNotesTx">
        <pc:chgData name="Lukas Heddendorp" userId="1d7fff67d52f4595" providerId="LiveId" clId="{65A8F4D3-6001-4F2E-8732-EB20FB0696F0}" dt="2020-04-08T10:59:58.213" v="2995" actId="20577"/>
        <pc:sldMkLst>
          <pc:docMk/>
          <pc:sldMk cId="3690880577" sldId="277"/>
        </pc:sldMkLst>
        <pc:spChg chg="mod">
          <ac:chgData name="Lukas Heddendorp" userId="1d7fff67d52f4595" providerId="LiveId" clId="{65A8F4D3-6001-4F2E-8732-EB20FB0696F0}" dt="2020-04-08T10:58:54.317" v="2939"/>
          <ac:spMkLst>
            <pc:docMk/>
            <pc:sldMk cId="3690880577" sldId="277"/>
            <ac:spMk id="2" creationId="{6D639F04-0E4F-4F3F-B829-00AAE7056201}"/>
          </ac:spMkLst>
        </pc:spChg>
        <pc:spChg chg="del">
          <ac:chgData name="Lukas Heddendorp" userId="1d7fff67d52f4595" providerId="LiveId" clId="{65A8F4D3-6001-4F2E-8732-EB20FB0696F0}" dt="2020-04-08T10:58:45.150" v="2937"/>
          <ac:spMkLst>
            <pc:docMk/>
            <pc:sldMk cId="3690880577" sldId="277"/>
            <ac:spMk id="3" creationId="{83D7B2B7-5C85-46F8-B285-8CC6BB04C109}"/>
          </ac:spMkLst>
        </pc:spChg>
        <pc:spChg chg="add mod">
          <ac:chgData name="Lukas Heddendorp" userId="1d7fff67d52f4595" providerId="LiveId" clId="{65A8F4D3-6001-4F2E-8732-EB20FB0696F0}" dt="2020-04-08T10:59:06.174" v="2946" actId="14100"/>
          <ac:spMkLst>
            <pc:docMk/>
            <pc:sldMk cId="3690880577" sldId="277"/>
            <ac:spMk id="4" creationId="{51BAAEF2-395B-4548-B5BF-B8B1B7300619}"/>
          </ac:spMkLst>
        </pc:spChg>
      </pc:sldChg>
      <pc:sldMasterChg chg="add del addSldLayout delSldLayout">
        <pc:chgData name="Lukas Heddendorp" userId="1d7fff67d52f4595" providerId="LiveId" clId="{65A8F4D3-6001-4F2E-8732-EB20FB0696F0}" dt="2020-04-07T18:31:47.793" v="1" actId="26606"/>
        <pc:sldMasterMkLst>
          <pc:docMk/>
          <pc:sldMasterMk cId="1492982557" sldId="2147483648"/>
        </pc:sldMasterMkLst>
        <pc:sldLayoutChg chg="add del">
          <pc:chgData name="Lukas Heddendorp" userId="1d7fff67d52f4595" providerId="LiveId" clId="{65A8F4D3-6001-4F2E-8732-EB20FB0696F0}" dt="2020-04-07T18:31:47.793" v="1" actId="26606"/>
          <pc:sldLayoutMkLst>
            <pc:docMk/>
            <pc:sldMasterMk cId="1492982557" sldId="2147483648"/>
            <pc:sldLayoutMk cId="4057441764" sldId="2147483649"/>
          </pc:sldLayoutMkLst>
        </pc:sldLayoutChg>
        <pc:sldLayoutChg chg="add del">
          <pc:chgData name="Lukas Heddendorp" userId="1d7fff67d52f4595" providerId="LiveId" clId="{65A8F4D3-6001-4F2E-8732-EB20FB0696F0}" dt="2020-04-07T18:31:47.793" v="1" actId="26606"/>
          <pc:sldLayoutMkLst>
            <pc:docMk/>
            <pc:sldMasterMk cId="1492982557" sldId="2147483648"/>
            <pc:sldLayoutMk cId="3394292539" sldId="2147483650"/>
          </pc:sldLayoutMkLst>
        </pc:sldLayoutChg>
        <pc:sldLayoutChg chg="add del">
          <pc:chgData name="Lukas Heddendorp" userId="1d7fff67d52f4595" providerId="LiveId" clId="{65A8F4D3-6001-4F2E-8732-EB20FB0696F0}" dt="2020-04-07T18:31:47.793" v="1" actId="26606"/>
          <pc:sldLayoutMkLst>
            <pc:docMk/>
            <pc:sldMasterMk cId="1492982557" sldId="2147483648"/>
            <pc:sldLayoutMk cId="1144422970" sldId="2147483651"/>
          </pc:sldLayoutMkLst>
        </pc:sldLayoutChg>
        <pc:sldLayoutChg chg="add del">
          <pc:chgData name="Lukas Heddendorp" userId="1d7fff67d52f4595" providerId="LiveId" clId="{65A8F4D3-6001-4F2E-8732-EB20FB0696F0}" dt="2020-04-07T18:31:47.793" v="1" actId="26606"/>
          <pc:sldLayoutMkLst>
            <pc:docMk/>
            <pc:sldMasterMk cId="1492982557" sldId="2147483648"/>
            <pc:sldLayoutMk cId="1689615767" sldId="2147483652"/>
          </pc:sldLayoutMkLst>
        </pc:sldLayoutChg>
        <pc:sldLayoutChg chg="add del">
          <pc:chgData name="Lukas Heddendorp" userId="1d7fff67d52f4595" providerId="LiveId" clId="{65A8F4D3-6001-4F2E-8732-EB20FB0696F0}" dt="2020-04-07T18:31:47.793" v="1" actId="26606"/>
          <pc:sldLayoutMkLst>
            <pc:docMk/>
            <pc:sldMasterMk cId="1492982557" sldId="2147483648"/>
            <pc:sldLayoutMk cId="1754070939" sldId="2147483653"/>
          </pc:sldLayoutMkLst>
        </pc:sldLayoutChg>
        <pc:sldLayoutChg chg="add del">
          <pc:chgData name="Lukas Heddendorp" userId="1d7fff67d52f4595" providerId="LiveId" clId="{65A8F4D3-6001-4F2E-8732-EB20FB0696F0}" dt="2020-04-07T18:31:47.793" v="1" actId="26606"/>
          <pc:sldLayoutMkLst>
            <pc:docMk/>
            <pc:sldMasterMk cId="1492982557" sldId="2147483648"/>
            <pc:sldLayoutMk cId="1472733484" sldId="2147483654"/>
          </pc:sldLayoutMkLst>
        </pc:sldLayoutChg>
        <pc:sldLayoutChg chg="add del">
          <pc:chgData name="Lukas Heddendorp" userId="1d7fff67d52f4595" providerId="LiveId" clId="{65A8F4D3-6001-4F2E-8732-EB20FB0696F0}" dt="2020-04-07T18:31:47.793" v="1" actId="26606"/>
          <pc:sldLayoutMkLst>
            <pc:docMk/>
            <pc:sldMasterMk cId="1492982557" sldId="2147483648"/>
            <pc:sldLayoutMk cId="973650732" sldId="2147483655"/>
          </pc:sldLayoutMkLst>
        </pc:sldLayoutChg>
        <pc:sldLayoutChg chg="add del">
          <pc:chgData name="Lukas Heddendorp" userId="1d7fff67d52f4595" providerId="LiveId" clId="{65A8F4D3-6001-4F2E-8732-EB20FB0696F0}" dt="2020-04-07T18:31:47.793" v="1" actId="26606"/>
          <pc:sldLayoutMkLst>
            <pc:docMk/>
            <pc:sldMasterMk cId="1492982557" sldId="2147483648"/>
            <pc:sldLayoutMk cId="3074423007" sldId="2147483656"/>
          </pc:sldLayoutMkLst>
        </pc:sldLayoutChg>
        <pc:sldLayoutChg chg="add del">
          <pc:chgData name="Lukas Heddendorp" userId="1d7fff67d52f4595" providerId="LiveId" clId="{65A8F4D3-6001-4F2E-8732-EB20FB0696F0}" dt="2020-04-07T18:31:47.793" v="1" actId="26606"/>
          <pc:sldLayoutMkLst>
            <pc:docMk/>
            <pc:sldMasterMk cId="1492982557" sldId="2147483648"/>
            <pc:sldLayoutMk cId="4021940301" sldId="2147483657"/>
          </pc:sldLayoutMkLst>
        </pc:sldLayoutChg>
        <pc:sldLayoutChg chg="add del">
          <pc:chgData name="Lukas Heddendorp" userId="1d7fff67d52f4595" providerId="LiveId" clId="{65A8F4D3-6001-4F2E-8732-EB20FB0696F0}" dt="2020-04-07T18:31:47.793" v="1" actId="26606"/>
          <pc:sldLayoutMkLst>
            <pc:docMk/>
            <pc:sldMasterMk cId="1492982557" sldId="2147483648"/>
            <pc:sldLayoutMk cId="2936778585" sldId="2147483658"/>
          </pc:sldLayoutMkLst>
        </pc:sldLayoutChg>
        <pc:sldLayoutChg chg="add del">
          <pc:chgData name="Lukas Heddendorp" userId="1d7fff67d52f4595" providerId="LiveId" clId="{65A8F4D3-6001-4F2E-8732-EB20FB0696F0}" dt="2020-04-07T18:31:47.793" v="1" actId="26606"/>
          <pc:sldLayoutMkLst>
            <pc:docMk/>
            <pc:sldMasterMk cId="1492982557" sldId="2147483648"/>
            <pc:sldLayoutMk cId="899599610" sldId="2147483659"/>
          </pc:sldLayoutMkLst>
        </pc:sldLayoutChg>
      </pc:sldMasterChg>
      <pc:sldMasterChg chg="add del addSldLayout delSldLayout">
        <pc:chgData name="Lukas Heddendorp" userId="1d7fff67d52f4595" providerId="LiveId" clId="{65A8F4D3-6001-4F2E-8732-EB20FB0696F0}" dt="2020-04-07T18:31:47.793" v="1" actId="26606"/>
        <pc:sldMasterMkLst>
          <pc:docMk/>
          <pc:sldMasterMk cId="1248383807" sldId="2147483692"/>
        </pc:sldMasterMkLst>
        <pc:sldLayoutChg chg="add del">
          <pc:chgData name="Lukas Heddendorp" userId="1d7fff67d52f4595" providerId="LiveId" clId="{65A8F4D3-6001-4F2E-8732-EB20FB0696F0}" dt="2020-04-07T18:31:47.793" v="1" actId="26606"/>
          <pc:sldLayoutMkLst>
            <pc:docMk/>
            <pc:sldMasterMk cId="1248383807" sldId="2147483692"/>
            <pc:sldLayoutMk cId="1595055817" sldId="2147483681"/>
          </pc:sldLayoutMkLst>
        </pc:sldLayoutChg>
        <pc:sldLayoutChg chg="add del">
          <pc:chgData name="Lukas Heddendorp" userId="1d7fff67d52f4595" providerId="LiveId" clId="{65A8F4D3-6001-4F2E-8732-EB20FB0696F0}" dt="2020-04-07T18:31:47.793" v="1" actId="26606"/>
          <pc:sldLayoutMkLst>
            <pc:docMk/>
            <pc:sldMasterMk cId="1248383807" sldId="2147483692"/>
            <pc:sldLayoutMk cId="3438981651" sldId="2147483682"/>
          </pc:sldLayoutMkLst>
        </pc:sldLayoutChg>
        <pc:sldLayoutChg chg="add del">
          <pc:chgData name="Lukas Heddendorp" userId="1d7fff67d52f4595" providerId="LiveId" clId="{65A8F4D3-6001-4F2E-8732-EB20FB0696F0}" dt="2020-04-07T18:31:47.793" v="1" actId="26606"/>
          <pc:sldLayoutMkLst>
            <pc:docMk/>
            <pc:sldMasterMk cId="1248383807" sldId="2147483692"/>
            <pc:sldLayoutMk cId="3442946652" sldId="2147483683"/>
          </pc:sldLayoutMkLst>
        </pc:sldLayoutChg>
        <pc:sldLayoutChg chg="add del">
          <pc:chgData name="Lukas Heddendorp" userId="1d7fff67d52f4595" providerId="LiveId" clId="{65A8F4D3-6001-4F2E-8732-EB20FB0696F0}" dt="2020-04-07T18:31:47.793" v="1" actId="26606"/>
          <pc:sldLayoutMkLst>
            <pc:docMk/>
            <pc:sldMasterMk cId="1248383807" sldId="2147483692"/>
            <pc:sldLayoutMk cId="2636860056" sldId="2147483684"/>
          </pc:sldLayoutMkLst>
        </pc:sldLayoutChg>
        <pc:sldLayoutChg chg="add del">
          <pc:chgData name="Lukas Heddendorp" userId="1d7fff67d52f4595" providerId="LiveId" clId="{65A8F4D3-6001-4F2E-8732-EB20FB0696F0}" dt="2020-04-07T18:31:47.793" v="1" actId="26606"/>
          <pc:sldLayoutMkLst>
            <pc:docMk/>
            <pc:sldMasterMk cId="1248383807" sldId="2147483692"/>
            <pc:sldLayoutMk cId="475546742" sldId="2147483685"/>
          </pc:sldLayoutMkLst>
        </pc:sldLayoutChg>
        <pc:sldLayoutChg chg="add del">
          <pc:chgData name="Lukas Heddendorp" userId="1d7fff67d52f4595" providerId="LiveId" clId="{65A8F4D3-6001-4F2E-8732-EB20FB0696F0}" dt="2020-04-07T18:31:47.793" v="1" actId="26606"/>
          <pc:sldLayoutMkLst>
            <pc:docMk/>
            <pc:sldMasterMk cId="1248383807" sldId="2147483692"/>
            <pc:sldLayoutMk cId="596787599" sldId="2147483686"/>
          </pc:sldLayoutMkLst>
        </pc:sldLayoutChg>
        <pc:sldLayoutChg chg="add del">
          <pc:chgData name="Lukas Heddendorp" userId="1d7fff67d52f4595" providerId="LiveId" clId="{65A8F4D3-6001-4F2E-8732-EB20FB0696F0}" dt="2020-04-07T18:31:47.793" v="1" actId="26606"/>
          <pc:sldLayoutMkLst>
            <pc:docMk/>
            <pc:sldMasterMk cId="1248383807" sldId="2147483692"/>
            <pc:sldLayoutMk cId="2551222008" sldId="2147483687"/>
          </pc:sldLayoutMkLst>
        </pc:sldLayoutChg>
        <pc:sldLayoutChg chg="add del">
          <pc:chgData name="Lukas Heddendorp" userId="1d7fff67d52f4595" providerId="LiveId" clId="{65A8F4D3-6001-4F2E-8732-EB20FB0696F0}" dt="2020-04-07T18:31:47.793" v="1" actId="26606"/>
          <pc:sldLayoutMkLst>
            <pc:docMk/>
            <pc:sldMasterMk cId="1248383807" sldId="2147483692"/>
            <pc:sldLayoutMk cId="1694816592" sldId="2147483688"/>
          </pc:sldLayoutMkLst>
        </pc:sldLayoutChg>
        <pc:sldLayoutChg chg="add del">
          <pc:chgData name="Lukas Heddendorp" userId="1d7fff67d52f4595" providerId="LiveId" clId="{65A8F4D3-6001-4F2E-8732-EB20FB0696F0}" dt="2020-04-07T18:31:47.793" v="1" actId="26606"/>
          <pc:sldLayoutMkLst>
            <pc:docMk/>
            <pc:sldMasterMk cId="1248383807" sldId="2147483692"/>
            <pc:sldLayoutMk cId="102385889" sldId="2147483689"/>
          </pc:sldLayoutMkLst>
        </pc:sldLayoutChg>
        <pc:sldLayoutChg chg="add del">
          <pc:chgData name="Lukas Heddendorp" userId="1d7fff67d52f4595" providerId="LiveId" clId="{65A8F4D3-6001-4F2E-8732-EB20FB0696F0}" dt="2020-04-07T18:31:47.793" v="1" actId="26606"/>
          <pc:sldLayoutMkLst>
            <pc:docMk/>
            <pc:sldMasterMk cId="1248383807" sldId="2147483692"/>
            <pc:sldLayoutMk cId="2225787860" sldId="2147483690"/>
          </pc:sldLayoutMkLst>
        </pc:sldLayoutChg>
        <pc:sldLayoutChg chg="add del">
          <pc:chgData name="Lukas Heddendorp" userId="1d7fff67d52f4595" providerId="LiveId" clId="{65A8F4D3-6001-4F2E-8732-EB20FB0696F0}" dt="2020-04-07T18:31:47.793" v="1" actId="26606"/>
          <pc:sldLayoutMkLst>
            <pc:docMk/>
            <pc:sldMasterMk cId="1248383807" sldId="2147483692"/>
            <pc:sldLayoutMk cId="704627485" sldId="2147483691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304EEF-AC15-4C8C-AB9A-EA414956A8D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DE"/>
        </a:p>
      </dgm:t>
    </dgm:pt>
    <dgm:pt modelId="{A3F07FED-A4F7-4046-B251-0F0DB656AC1E}">
      <dgm:prSet phldrT="[Text]"/>
      <dgm:spPr/>
      <dgm:t>
        <a:bodyPr/>
        <a:lstStyle/>
        <a:p>
          <a:r>
            <a:rPr lang="en-DE" dirty="0"/>
            <a:t>Main Program</a:t>
          </a:r>
        </a:p>
      </dgm:t>
    </dgm:pt>
    <dgm:pt modelId="{7B852FF2-3C1E-4BEC-BD1D-4E6480B75714}" type="parTrans" cxnId="{6C8C9A5F-ADBC-4F8A-9B57-06E8D188ECA9}">
      <dgm:prSet/>
      <dgm:spPr/>
      <dgm:t>
        <a:bodyPr/>
        <a:lstStyle/>
        <a:p>
          <a:endParaRPr lang="en-DE"/>
        </a:p>
      </dgm:t>
    </dgm:pt>
    <dgm:pt modelId="{234607A8-68B9-4FAF-B111-BB5FD8E7C9C2}" type="sibTrans" cxnId="{6C8C9A5F-ADBC-4F8A-9B57-06E8D188ECA9}">
      <dgm:prSet/>
      <dgm:spPr/>
      <dgm:t>
        <a:bodyPr/>
        <a:lstStyle/>
        <a:p>
          <a:endParaRPr lang="en-DE"/>
        </a:p>
      </dgm:t>
    </dgm:pt>
    <dgm:pt modelId="{B95F6EEC-C32D-4E72-84F9-E26D97FD2D04}">
      <dgm:prSet phldrT="[Text]"/>
      <dgm:spPr/>
      <dgm:t>
        <a:bodyPr/>
        <a:lstStyle/>
        <a:p>
          <a:r>
            <a:rPr lang="en-DE" dirty="0" err="1"/>
            <a:t>WebAssembly</a:t>
          </a:r>
          <a:endParaRPr lang="en-DE" dirty="0"/>
        </a:p>
      </dgm:t>
    </dgm:pt>
    <dgm:pt modelId="{04A0C8F4-2258-4C97-AFDB-C46B4EAD0F15}" type="parTrans" cxnId="{57784F6C-66A7-49F1-AF73-3DE7C4B23779}">
      <dgm:prSet/>
      <dgm:spPr/>
      <dgm:t>
        <a:bodyPr/>
        <a:lstStyle/>
        <a:p>
          <a:endParaRPr lang="en-DE"/>
        </a:p>
      </dgm:t>
    </dgm:pt>
    <dgm:pt modelId="{3957E2E5-4006-47AC-AA0B-AEECD1D91046}" type="sibTrans" cxnId="{57784F6C-66A7-49F1-AF73-3DE7C4B23779}">
      <dgm:prSet/>
      <dgm:spPr/>
      <dgm:t>
        <a:bodyPr/>
        <a:lstStyle/>
        <a:p>
          <a:endParaRPr lang="en-DE"/>
        </a:p>
      </dgm:t>
    </dgm:pt>
    <dgm:pt modelId="{E1352A2F-4990-4DD2-9DFE-3B9A2DF412BB}">
      <dgm:prSet phldrT="[Text]"/>
      <dgm:spPr/>
      <dgm:t>
        <a:bodyPr/>
        <a:lstStyle/>
        <a:p>
          <a:r>
            <a:rPr lang="en-DE" dirty="0"/>
            <a:t>C-Code</a:t>
          </a:r>
        </a:p>
      </dgm:t>
    </dgm:pt>
    <dgm:pt modelId="{B90B5590-5B35-478A-A23C-B2F6435ABE5D}" type="parTrans" cxnId="{00B69888-C2EA-467A-9FA4-6D6A186BC09B}">
      <dgm:prSet/>
      <dgm:spPr/>
      <dgm:t>
        <a:bodyPr/>
        <a:lstStyle/>
        <a:p>
          <a:endParaRPr lang="en-DE"/>
        </a:p>
      </dgm:t>
    </dgm:pt>
    <dgm:pt modelId="{164244EB-25B2-4422-8EC7-ED2E96CC4409}" type="sibTrans" cxnId="{00B69888-C2EA-467A-9FA4-6D6A186BC09B}">
      <dgm:prSet/>
      <dgm:spPr/>
      <dgm:t>
        <a:bodyPr/>
        <a:lstStyle/>
        <a:p>
          <a:endParaRPr lang="en-DE"/>
        </a:p>
      </dgm:t>
    </dgm:pt>
    <dgm:pt modelId="{3040140A-7D19-4FBB-B3B0-AD34C838849A}" type="pres">
      <dgm:prSet presAssocID="{26304EEF-AC15-4C8C-AB9A-EA414956A8D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74A2893-3C34-4EED-BF9B-8B7A9A3F7D25}" type="pres">
      <dgm:prSet presAssocID="{A3F07FED-A4F7-4046-B251-0F0DB656AC1E}" presName="hierRoot1" presStyleCnt="0">
        <dgm:presLayoutVars>
          <dgm:hierBranch val="init"/>
        </dgm:presLayoutVars>
      </dgm:prSet>
      <dgm:spPr/>
    </dgm:pt>
    <dgm:pt modelId="{6ACF2477-DB42-4DA9-B9DF-CB946C19930D}" type="pres">
      <dgm:prSet presAssocID="{A3F07FED-A4F7-4046-B251-0F0DB656AC1E}" presName="rootComposite1" presStyleCnt="0"/>
      <dgm:spPr/>
    </dgm:pt>
    <dgm:pt modelId="{5DCC80D8-42FF-4E3E-9F35-AAEC49289D25}" type="pres">
      <dgm:prSet presAssocID="{A3F07FED-A4F7-4046-B251-0F0DB656AC1E}" presName="rootText1" presStyleLbl="node0" presStyleIdx="0" presStyleCnt="1">
        <dgm:presLayoutVars>
          <dgm:chPref val="3"/>
        </dgm:presLayoutVars>
      </dgm:prSet>
      <dgm:spPr/>
    </dgm:pt>
    <dgm:pt modelId="{BFA658F1-D84E-4E41-B7B3-E33B9E3C4117}" type="pres">
      <dgm:prSet presAssocID="{A3F07FED-A4F7-4046-B251-0F0DB656AC1E}" presName="rootConnector1" presStyleLbl="node1" presStyleIdx="0" presStyleCnt="0"/>
      <dgm:spPr/>
    </dgm:pt>
    <dgm:pt modelId="{BBC66142-C4AB-4A9D-9B5D-9AEF7492FA74}" type="pres">
      <dgm:prSet presAssocID="{A3F07FED-A4F7-4046-B251-0F0DB656AC1E}" presName="hierChild2" presStyleCnt="0"/>
      <dgm:spPr/>
    </dgm:pt>
    <dgm:pt modelId="{0B814789-5D2B-4904-B13B-8A363DD6DBC6}" type="pres">
      <dgm:prSet presAssocID="{04A0C8F4-2258-4C97-AFDB-C46B4EAD0F15}" presName="Name37" presStyleLbl="parChTrans1D2" presStyleIdx="0" presStyleCnt="2"/>
      <dgm:spPr/>
    </dgm:pt>
    <dgm:pt modelId="{B80F3FE7-C5B6-4930-8BDC-85C3D29FF865}" type="pres">
      <dgm:prSet presAssocID="{B95F6EEC-C32D-4E72-84F9-E26D97FD2D04}" presName="hierRoot2" presStyleCnt="0">
        <dgm:presLayoutVars>
          <dgm:hierBranch val="init"/>
        </dgm:presLayoutVars>
      </dgm:prSet>
      <dgm:spPr/>
    </dgm:pt>
    <dgm:pt modelId="{4A0C7EFC-178B-46F1-B986-AFFE81785DBA}" type="pres">
      <dgm:prSet presAssocID="{B95F6EEC-C32D-4E72-84F9-E26D97FD2D04}" presName="rootComposite" presStyleCnt="0"/>
      <dgm:spPr/>
    </dgm:pt>
    <dgm:pt modelId="{70DC0B19-FAF1-4C27-A6F6-64FCC5A81621}" type="pres">
      <dgm:prSet presAssocID="{B95F6EEC-C32D-4E72-84F9-E26D97FD2D04}" presName="rootText" presStyleLbl="node2" presStyleIdx="0" presStyleCnt="2">
        <dgm:presLayoutVars>
          <dgm:chPref val="3"/>
        </dgm:presLayoutVars>
      </dgm:prSet>
      <dgm:spPr/>
    </dgm:pt>
    <dgm:pt modelId="{57C4B708-BDA4-4CBB-9267-08CD50A4F389}" type="pres">
      <dgm:prSet presAssocID="{B95F6EEC-C32D-4E72-84F9-E26D97FD2D04}" presName="rootConnector" presStyleLbl="node2" presStyleIdx="0" presStyleCnt="2"/>
      <dgm:spPr/>
    </dgm:pt>
    <dgm:pt modelId="{F30DCE1E-3D03-42AC-9EA5-D2F073528BF7}" type="pres">
      <dgm:prSet presAssocID="{B95F6EEC-C32D-4E72-84F9-E26D97FD2D04}" presName="hierChild4" presStyleCnt="0"/>
      <dgm:spPr/>
    </dgm:pt>
    <dgm:pt modelId="{3579C940-5CE0-4448-8559-E807738A434F}" type="pres">
      <dgm:prSet presAssocID="{B95F6EEC-C32D-4E72-84F9-E26D97FD2D04}" presName="hierChild5" presStyleCnt="0"/>
      <dgm:spPr/>
    </dgm:pt>
    <dgm:pt modelId="{F7BA3E04-398C-471F-B54F-31C85124900F}" type="pres">
      <dgm:prSet presAssocID="{B90B5590-5B35-478A-A23C-B2F6435ABE5D}" presName="Name37" presStyleLbl="parChTrans1D2" presStyleIdx="1" presStyleCnt="2"/>
      <dgm:spPr/>
    </dgm:pt>
    <dgm:pt modelId="{ACB29FF7-15F4-4700-9EEC-A1FB8E794EF4}" type="pres">
      <dgm:prSet presAssocID="{E1352A2F-4990-4DD2-9DFE-3B9A2DF412BB}" presName="hierRoot2" presStyleCnt="0">
        <dgm:presLayoutVars>
          <dgm:hierBranch val="init"/>
        </dgm:presLayoutVars>
      </dgm:prSet>
      <dgm:spPr/>
    </dgm:pt>
    <dgm:pt modelId="{4D90A997-351B-47BB-9740-4EEFAF6F7BD4}" type="pres">
      <dgm:prSet presAssocID="{E1352A2F-4990-4DD2-9DFE-3B9A2DF412BB}" presName="rootComposite" presStyleCnt="0"/>
      <dgm:spPr/>
    </dgm:pt>
    <dgm:pt modelId="{73F3FFE7-FB9A-4299-9DF8-417C7F8FE17D}" type="pres">
      <dgm:prSet presAssocID="{E1352A2F-4990-4DD2-9DFE-3B9A2DF412BB}" presName="rootText" presStyleLbl="node2" presStyleIdx="1" presStyleCnt="2">
        <dgm:presLayoutVars>
          <dgm:chPref val="3"/>
        </dgm:presLayoutVars>
      </dgm:prSet>
      <dgm:spPr/>
    </dgm:pt>
    <dgm:pt modelId="{4E886620-742E-4BF0-B0A5-F50EF64D48E8}" type="pres">
      <dgm:prSet presAssocID="{E1352A2F-4990-4DD2-9DFE-3B9A2DF412BB}" presName="rootConnector" presStyleLbl="node2" presStyleIdx="1" presStyleCnt="2"/>
      <dgm:spPr/>
    </dgm:pt>
    <dgm:pt modelId="{785D16C3-8002-4E9A-BE33-CFD8D935F283}" type="pres">
      <dgm:prSet presAssocID="{E1352A2F-4990-4DD2-9DFE-3B9A2DF412BB}" presName="hierChild4" presStyleCnt="0"/>
      <dgm:spPr/>
    </dgm:pt>
    <dgm:pt modelId="{75C85700-EAED-4AA1-9A31-CD929375151B}" type="pres">
      <dgm:prSet presAssocID="{E1352A2F-4990-4DD2-9DFE-3B9A2DF412BB}" presName="hierChild5" presStyleCnt="0"/>
      <dgm:spPr/>
    </dgm:pt>
    <dgm:pt modelId="{746753D0-6E5D-4604-96E8-92558DD1BA8E}" type="pres">
      <dgm:prSet presAssocID="{A3F07FED-A4F7-4046-B251-0F0DB656AC1E}" presName="hierChild3" presStyleCnt="0"/>
      <dgm:spPr/>
    </dgm:pt>
  </dgm:ptLst>
  <dgm:cxnLst>
    <dgm:cxn modelId="{53C82105-5AF5-4AF6-A872-8F740ECDEDF7}" type="presOf" srcId="{A3F07FED-A4F7-4046-B251-0F0DB656AC1E}" destId="{5DCC80D8-42FF-4E3E-9F35-AAEC49289D25}" srcOrd="0" destOrd="0" presId="urn:microsoft.com/office/officeart/2005/8/layout/orgChart1"/>
    <dgm:cxn modelId="{4AFFBB26-ED0C-4938-B5B0-3AEB71933473}" type="presOf" srcId="{E1352A2F-4990-4DD2-9DFE-3B9A2DF412BB}" destId="{73F3FFE7-FB9A-4299-9DF8-417C7F8FE17D}" srcOrd="0" destOrd="0" presId="urn:microsoft.com/office/officeart/2005/8/layout/orgChart1"/>
    <dgm:cxn modelId="{6C8C9A5F-ADBC-4F8A-9B57-06E8D188ECA9}" srcId="{26304EEF-AC15-4C8C-AB9A-EA414956A8D8}" destId="{A3F07FED-A4F7-4046-B251-0F0DB656AC1E}" srcOrd="0" destOrd="0" parTransId="{7B852FF2-3C1E-4BEC-BD1D-4E6480B75714}" sibTransId="{234607A8-68B9-4FAF-B111-BB5FD8E7C9C2}"/>
    <dgm:cxn modelId="{FD617F6A-295B-4B28-B92C-976BB64DC116}" type="presOf" srcId="{B95F6EEC-C32D-4E72-84F9-E26D97FD2D04}" destId="{70DC0B19-FAF1-4C27-A6F6-64FCC5A81621}" srcOrd="0" destOrd="0" presId="urn:microsoft.com/office/officeart/2005/8/layout/orgChart1"/>
    <dgm:cxn modelId="{57784F6C-66A7-49F1-AF73-3DE7C4B23779}" srcId="{A3F07FED-A4F7-4046-B251-0F0DB656AC1E}" destId="{B95F6EEC-C32D-4E72-84F9-E26D97FD2D04}" srcOrd="0" destOrd="0" parTransId="{04A0C8F4-2258-4C97-AFDB-C46B4EAD0F15}" sibTransId="{3957E2E5-4006-47AC-AA0B-AEECD1D91046}"/>
    <dgm:cxn modelId="{00B69888-C2EA-467A-9FA4-6D6A186BC09B}" srcId="{A3F07FED-A4F7-4046-B251-0F0DB656AC1E}" destId="{E1352A2F-4990-4DD2-9DFE-3B9A2DF412BB}" srcOrd="1" destOrd="0" parTransId="{B90B5590-5B35-478A-A23C-B2F6435ABE5D}" sibTransId="{164244EB-25B2-4422-8EC7-ED2E96CC4409}"/>
    <dgm:cxn modelId="{7E005899-8CCB-4140-85AA-0B6FDAD5D2B0}" type="presOf" srcId="{04A0C8F4-2258-4C97-AFDB-C46B4EAD0F15}" destId="{0B814789-5D2B-4904-B13B-8A363DD6DBC6}" srcOrd="0" destOrd="0" presId="urn:microsoft.com/office/officeart/2005/8/layout/orgChart1"/>
    <dgm:cxn modelId="{02B0C09D-0262-45A0-A335-CEEC13DF4E2C}" type="presOf" srcId="{B90B5590-5B35-478A-A23C-B2F6435ABE5D}" destId="{F7BA3E04-398C-471F-B54F-31C85124900F}" srcOrd="0" destOrd="0" presId="urn:microsoft.com/office/officeart/2005/8/layout/orgChart1"/>
    <dgm:cxn modelId="{43DF3BBC-3AD8-4709-9525-BEB80CC3BEE8}" type="presOf" srcId="{A3F07FED-A4F7-4046-B251-0F0DB656AC1E}" destId="{BFA658F1-D84E-4E41-B7B3-E33B9E3C4117}" srcOrd="1" destOrd="0" presId="urn:microsoft.com/office/officeart/2005/8/layout/orgChart1"/>
    <dgm:cxn modelId="{F0F51BC3-5E11-4985-85D7-F93450DB686D}" type="presOf" srcId="{26304EEF-AC15-4C8C-AB9A-EA414956A8D8}" destId="{3040140A-7D19-4FBB-B3B0-AD34C838849A}" srcOrd="0" destOrd="0" presId="urn:microsoft.com/office/officeart/2005/8/layout/orgChart1"/>
    <dgm:cxn modelId="{53B092CA-2069-4BFC-ABE6-4B1795B9C256}" type="presOf" srcId="{E1352A2F-4990-4DD2-9DFE-3B9A2DF412BB}" destId="{4E886620-742E-4BF0-B0A5-F50EF64D48E8}" srcOrd="1" destOrd="0" presId="urn:microsoft.com/office/officeart/2005/8/layout/orgChart1"/>
    <dgm:cxn modelId="{2F1912D3-3834-4968-9C8C-426174241FBE}" type="presOf" srcId="{B95F6EEC-C32D-4E72-84F9-E26D97FD2D04}" destId="{57C4B708-BDA4-4CBB-9267-08CD50A4F389}" srcOrd="1" destOrd="0" presId="urn:microsoft.com/office/officeart/2005/8/layout/orgChart1"/>
    <dgm:cxn modelId="{0545734C-B594-417F-8835-52D0023BF834}" type="presParOf" srcId="{3040140A-7D19-4FBB-B3B0-AD34C838849A}" destId="{A74A2893-3C34-4EED-BF9B-8B7A9A3F7D25}" srcOrd="0" destOrd="0" presId="urn:microsoft.com/office/officeart/2005/8/layout/orgChart1"/>
    <dgm:cxn modelId="{6C8D0127-2BAD-4EEE-8389-75A3CB1F8A48}" type="presParOf" srcId="{A74A2893-3C34-4EED-BF9B-8B7A9A3F7D25}" destId="{6ACF2477-DB42-4DA9-B9DF-CB946C19930D}" srcOrd="0" destOrd="0" presId="urn:microsoft.com/office/officeart/2005/8/layout/orgChart1"/>
    <dgm:cxn modelId="{856B482E-BE38-45CE-8241-03F7B1A5BC32}" type="presParOf" srcId="{6ACF2477-DB42-4DA9-B9DF-CB946C19930D}" destId="{5DCC80D8-42FF-4E3E-9F35-AAEC49289D25}" srcOrd="0" destOrd="0" presId="urn:microsoft.com/office/officeart/2005/8/layout/orgChart1"/>
    <dgm:cxn modelId="{8FE4EE08-5E4F-44A2-AF52-62E4BA97B424}" type="presParOf" srcId="{6ACF2477-DB42-4DA9-B9DF-CB946C19930D}" destId="{BFA658F1-D84E-4E41-B7B3-E33B9E3C4117}" srcOrd="1" destOrd="0" presId="urn:microsoft.com/office/officeart/2005/8/layout/orgChart1"/>
    <dgm:cxn modelId="{DB9FACC8-7781-4723-9539-8496772662C3}" type="presParOf" srcId="{A74A2893-3C34-4EED-BF9B-8B7A9A3F7D25}" destId="{BBC66142-C4AB-4A9D-9B5D-9AEF7492FA74}" srcOrd="1" destOrd="0" presId="urn:microsoft.com/office/officeart/2005/8/layout/orgChart1"/>
    <dgm:cxn modelId="{A370E155-CAFB-451F-B863-52017A69F1E4}" type="presParOf" srcId="{BBC66142-C4AB-4A9D-9B5D-9AEF7492FA74}" destId="{0B814789-5D2B-4904-B13B-8A363DD6DBC6}" srcOrd="0" destOrd="0" presId="urn:microsoft.com/office/officeart/2005/8/layout/orgChart1"/>
    <dgm:cxn modelId="{6808DC0C-61E5-43CF-86F5-DC394163BCA7}" type="presParOf" srcId="{BBC66142-C4AB-4A9D-9B5D-9AEF7492FA74}" destId="{B80F3FE7-C5B6-4930-8BDC-85C3D29FF865}" srcOrd="1" destOrd="0" presId="urn:microsoft.com/office/officeart/2005/8/layout/orgChart1"/>
    <dgm:cxn modelId="{CC3620FB-DED4-4220-9124-82320DFC1B30}" type="presParOf" srcId="{B80F3FE7-C5B6-4930-8BDC-85C3D29FF865}" destId="{4A0C7EFC-178B-46F1-B986-AFFE81785DBA}" srcOrd="0" destOrd="0" presId="urn:microsoft.com/office/officeart/2005/8/layout/orgChart1"/>
    <dgm:cxn modelId="{C0296421-FEED-4462-8551-5DFEDBA7FFD4}" type="presParOf" srcId="{4A0C7EFC-178B-46F1-B986-AFFE81785DBA}" destId="{70DC0B19-FAF1-4C27-A6F6-64FCC5A81621}" srcOrd="0" destOrd="0" presId="urn:microsoft.com/office/officeart/2005/8/layout/orgChart1"/>
    <dgm:cxn modelId="{18D69D2A-EC8A-4F24-BB6F-6FE773EC5DA8}" type="presParOf" srcId="{4A0C7EFC-178B-46F1-B986-AFFE81785DBA}" destId="{57C4B708-BDA4-4CBB-9267-08CD50A4F389}" srcOrd="1" destOrd="0" presId="urn:microsoft.com/office/officeart/2005/8/layout/orgChart1"/>
    <dgm:cxn modelId="{FC9CAD5B-E48E-438B-80CC-45385152428B}" type="presParOf" srcId="{B80F3FE7-C5B6-4930-8BDC-85C3D29FF865}" destId="{F30DCE1E-3D03-42AC-9EA5-D2F073528BF7}" srcOrd="1" destOrd="0" presId="urn:microsoft.com/office/officeart/2005/8/layout/orgChart1"/>
    <dgm:cxn modelId="{3ACD9590-3432-49E4-9981-CD2D7C54C505}" type="presParOf" srcId="{B80F3FE7-C5B6-4930-8BDC-85C3D29FF865}" destId="{3579C940-5CE0-4448-8559-E807738A434F}" srcOrd="2" destOrd="0" presId="urn:microsoft.com/office/officeart/2005/8/layout/orgChart1"/>
    <dgm:cxn modelId="{FBD1ADDA-D86A-4C8A-AF54-412326C4FEAC}" type="presParOf" srcId="{BBC66142-C4AB-4A9D-9B5D-9AEF7492FA74}" destId="{F7BA3E04-398C-471F-B54F-31C85124900F}" srcOrd="2" destOrd="0" presId="urn:microsoft.com/office/officeart/2005/8/layout/orgChart1"/>
    <dgm:cxn modelId="{2C49155A-61B5-4073-A5E7-6D5795076C94}" type="presParOf" srcId="{BBC66142-C4AB-4A9D-9B5D-9AEF7492FA74}" destId="{ACB29FF7-15F4-4700-9EEC-A1FB8E794EF4}" srcOrd="3" destOrd="0" presId="urn:microsoft.com/office/officeart/2005/8/layout/orgChart1"/>
    <dgm:cxn modelId="{39C6442C-BBBE-435D-B986-BF553BF3D408}" type="presParOf" srcId="{ACB29FF7-15F4-4700-9EEC-A1FB8E794EF4}" destId="{4D90A997-351B-47BB-9740-4EEFAF6F7BD4}" srcOrd="0" destOrd="0" presId="urn:microsoft.com/office/officeart/2005/8/layout/orgChart1"/>
    <dgm:cxn modelId="{547B6F53-8A8E-4BBD-8D72-182429B05BF4}" type="presParOf" srcId="{4D90A997-351B-47BB-9740-4EEFAF6F7BD4}" destId="{73F3FFE7-FB9A-4299-9DF8-417C7F8FE17D}" srcOrd="0" destOrd="0" presId="urn:microsoft.com/office/officeart/2005/8/layout/orgChart1"/>
    <dgm:cxn modelId="{8E54AF6A-32D7-4C17-918F-FC2B2B6F76B3}" type="presParOf" srcId="{4D90A997-351B-47BB-9740-4EEFAF6F7BD4}" destId="{4E886620-742E-4BF0-B0A5-F50EF64D48E8}" srcOrd="1" destOrd="0" presId="urn:microsoft.com/office/officeart/2005/8/layout/orgChart1"/>
    <dgm:cxn modelId="{47DB5753-10B2-4BDA-BC02-E98090B506B8}" type="presParOf" srcId="{ACB29FF7-15F4-4700-9EEC-A1FB8E794EF4}" destId="{785D16C3-8002-4E9A-BE33-CFD8D935F283}" srcOrd="1" destOrd="0" presId="urn:microsoft.com/office/officeart/2005/8/layout/orgChart1"/>
    <dgm:cxn modelId="{EC969478-0D78-41EA-BF94-CEC6A00F7715}" type="presParOf" srcId="{ACB29FF7-15F4-4700-9EEC-A1FB8E794EF4}" destId="{75C85700-EAED-4AA1-9A31-CD929375151B}" srcOrd="2" destOrd="0" presId="urn:microsoft.com/office/officeart/2005/8/layout/orgChart1"/>
    <dgm:cxn modelId="{AFCFF0F8-D5F6-4563-BAC3-EDADB2699402}" type="presParOf" srcId="{A74A2893-3C34-4EED-BF9B-8B7A9A3F7D25}" destId="{746753D0-6E5D-4604-96E8-92558DD1BA8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F75025-91E7-44EE-A275-E7361115D0F1}" type="doc">
      <dgm:prSet loTypeId="urn:microsoft.com/office/officeart/2005/8/layout/default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DE"/>
        </a:p>
      </dgm:t>
    </dgm:pt>
    <dgm:pt modelId="{19C46A94-6581-48F8-BCA0-4A699409B4C3}">
      <dgm:prSet phldrT="[Text]"/>
      <dgm:spPr/>
      <dgm:t>
        <a:bodyPr/>
        <a:lstStyle/>
        <a:p>
          <a:r>
            <a:rPr lang="en-DE" dirty="0"/>
            <a:t>Recursive</a:t>
          </a:r>
        </a:p>
      </dgm:t>
    </dgm:pt>
    <dgm:pt modelId="{46F3CF30-5A0C-4B62-B87F-B63449BFDC0D}" type="parTrans" cxnId="{3164E610-FF83-4204-A01C-EC18DFF8303E}">
      <dgm:prSet/>
      <dgm:spPr/>
      <dgm:t>
        <a:bodyPr/>
        <a:lstStyle/>
        <a:p>
          <a:endParaRPr lang="en-DE"/>
        </a:p>
      </dgm:t>
    </dgm:pt>
    <dgm:pt modelId="{E71CD08B-F1C8-46C9-89BC-B9F401B82618}" type="sibTrans" cxnId="{3164E610-FF83-4204-A01C-EC18DFF8303E}">
      <dgm:prSet/>
      <dgm:spPr/>
      <dgm:t>
        <a:bodyPr/>
        <a:lstStyle/>
        <a:p>
          <a:endParaRPr lang="en-DE"/>
        </a:p>
      </dgm:t>
    </dgm:pt>
    <dgm:pt modelId="{6DB66A29-3DB2-443A-9BFA-883D8A563249}">
      <dgm:prSet phldrT="[Text]"/>
      <dgm:spPr/>
      <dgm:t>
        <a:bodyPr/>
        <a:lstStyle/>
        <a:p>
          <a:r>
            <a:rPr lang="en-DE" dirty="0"/>
            <a:t>Switch</a:t>
          </a:r>
        </a:p>
      </dgm:t>
    </dgm:pt>
    <dgm:pt modelId="{57C1CAFE-4AD4-4E7A-AFA4-6075D77FAFA5}" type="parTrans" cxnId="{CDF0BAFC-64BA-4158-B834-BC665FEAEF34}">
      <dgm:prSet/>
      <dgm:spPr/>
      <dgm:t>
        <a:bodyPr/>
        <a:lstStyle/>
        <a:p>
          <a:endParaRPr lang="en-DE"/>
        </a:p>
      </dgm:t>
    </dgm:pt>
    <dgm:pt modelId="{AC5343AD-92C5-4990-A358-509A89829981}" type="sibTrans" cxnId="{CDF0BAFC-64BA-4158-B834-BC665FEAEF34}">
      <dgm:prSet/>
      <dgm:spPr/>
      <dgm:t>
        <a:bodyPr/>
        <a:lstStyle/>
        <a:p>
          <a:endParaRPr lang="en-DE"/>
        </a:p>
      </dgm:t>
    </dgm:pt>
    <dgm:pt modelId="{6244D5C0-87CA-4D6E-967B-779096392CF1}">
      <dgm:prSet phldrT="[Text]"/>
      <dgm:spPr/>
      <dgm:t>
        <a:bodyPr/>
        <a:lstStyle/>
        <a:p>
          <a:r>
            <a:rPr lang="en-DE" dirty="0"/>
            <a:t>Memory</a:t>
          </a:r>
        </a:p>
      </dgm:t>
    </dgm:pt>
    <dgm:pt modelId="{5F8DEDE7-80C4-4C27-8B56-B5D720079E78}" type="parTrans" cxnId="{7A8D6966-5464-4BDB-B484-1B42C024F825}">
      <dgm:prSet/>
      <dgm:spPr/>
      <dgm:t>
        <a:bodyPr/>
        <a:lstStyle/>
        <a:p>
          <a:endParaRPr lang="en-DE"/>
        </a:p>
      </dgm:t>
    </dgm:pt>
    <dgm:pt modelId="{1D0D8D4A-81F1-4A72-B135-B420F0220F48}" type="sibTrans" cxnId="{7A8D6966-5464-4BDB-B484-1B42C024F825}">
      <dgm:prSet/>
      <dgm:spPr/>
      <dgm:t>
        <a:bodyPr/>
        <a:lstStyle/>
        <a:p>
          <a:endParaRPr lang="en-DE"/>
        </a:p>
      </dgm:t>
    </dgm:pt>
    <dgm:pt modelId="{D71AA907-4D99-4D49-83E7-40056C3B83E7}">
      <dgm:prSet phldrT="[Text]"/>
      <dgm:spPr/>
      <dgm:t>
        <a:bodyPr/>
        <a:lstStyle/>
        <a:p>
          <a:r>
            <a:rPr lang="en-DE" dirty="0"/>
            <a:t>Matrix Multiply</a:t>
          </a:r>
        </a:p>
      </dgm:t>
    </dgm:pt>
    <dgm:pt modelId="{0B9A5AAA-171F-4499-A76C-ED64C44D4FA2}" type="parTrans" cxnId="{2091EE5E-6E23-4FA9-89FB-1F7625FBE11A}">
      <dgm:prSet/>
      <dgm:spPr/>
      <dgm:t>
        <a:bodyPr/>
        <a:lstStyle/>
        <a:p>
          <a:endParaRPr lang="en-DE"/>
        </a:p>
      </dgm:t>
    </dgm:pt>
    <dgm:pt modelId="{9405BE6D-F2DA-48C7-B4A6-46D5A4F61594}" type="sibTrans" cxnId="{2091EE5E-6E23-4FA9-89FB-1F7625FBE11A}">
      <dgm:prSet/>
      <dgm:spPr/>
      <dgm:t>
        <a:bodyPr/>
        <a:lstStyle/>
        <a:p>
          <a:endParaRPr lang="en-DE"/>
        </a:p>
      </dgm:t>
    </dgm:pt>
    <dgm:pt modelId="{85CADB3D-A1ED-40E5-93AC-B59FD0A17770}">
      <dgm:prSet phldrT="[Text]"/>
      <dgm:spPr/>
      <dgm:t>
        <a:bodyPr/>
        <a:lstStyle/>
        <a:p>
          <a:r>
            <a:rPr lang="en-DE" dirty="0"/>
            <a:t>Native Calls</a:t>
          </a:r>
        </a:p>
      </dgm:t>
    </dgm:pt>
    <dgm:pt modelId="{8FDD3D64-A441-48CE-978D-F1FA896339CD}" type="parTrans" cxnId="{09D6CFBF-6C35-4EBD-A4D2-1044A85A0F3D}">
      <dgm:prSet/>
      <dgm:spPr/>
      <dgm:t>
        <a:bodyPr/>
        <a:lstStyle/>
        <a:p>
          <a:endParaRPr lang="en-DE"/>
        </a:p>
      </dgm:t>
    </dgm:pt>
    <dgm:pt modelId="{445AB2FD-963B-494B-8085-F547494C9510}" type="sibTrans" cxnId="{09D6CFBF-6C35-4EBD-A4D2-1044A85A0F3D}">
      <dgm:prSet/>
      <dgm:spPr/>
      <dgm:t>
        <a:bodyPr/>
        <a:lstStyle/>
        <a:p>
          <a:endParaRPr lang="en-DE"/>
        </a:p>
      </dgm:t>
    </dgm:pt>
    <dgm:pt modelId="{620A330B-F26B-40E5-B743-2D5CFB5DC53A}">
      <dgm:prSet phldrT="[Text]"/>
      <dgm:spPr/>
      <dgm:t>
        <a:bodyPr/>
        <a:lstStyle/>
        <a:p>
          <a:r>
            <a:rPr lang="en-DE" dirty="0"/>
            <a:t>TypeScript</a:t>
          </a:r>
        </a:p>
      </dgm:t>
    </dgm:pt>
    <dgm:pt modelId="{09F73183-631B-44F5-B08D-FC47EB89B28E}" type="parTrans" cxnId="{D3A213E8-90EB-4C14-8542-E9D7ED1EEA2A}">
      <dgm:prSet/>
      <dgm:spPr/>
      <dgm:t>
        <a:bodyPr/>
        <a:lstStyle/>
        <a:p>
          <a:endParaRPr lang="en-DE"/>
        </a:p>
      </dgm:t>
    </dgm:pt>
    <dgm:pt modelId="{6C8B1646-0937-4F5D-ADCD-2462A07213A2}" type="sibTrans" cxnId="{D3A213E8-90EB-4C14-8542-E9D7ED1EEA2A}">
      <dgm:prSet/>
      <dgm:spPr/>
      <dgm:t>
        <a:bodyPr/>
        <a:lstStyle/>
        <a:p>
          <a:endParaRPr lang="en-DE"/>
        </a:p>
      </dgm:t>
    </dgm:pt>
    <dgm:pt modelId="{3973A24A-8F12-4018-B7D6-199EA6F4E681}" type="pres">
      <dgm:prSet presAssocID="{BBF75025-91E7-44EE-A275-E7361115D0F1}" presName="diagram" presStyleCnt="0">
        <dgm:presLayoutVars>
          <dgm:dir/>
          <dgm:resizeHandles val="exact"/>
        </dgm:presLayoutVars>
      </dgm:prSet>
      <dgm:spPr/>
    </dgm:pt>
    <dgm:pt modelId="{ABA5B129-4D97-4842-87DB-3C757AE502A1}" type="pres">
      <dgm:prSet presAssocID="{19C46A94-6581-48F8-BCA0-4A699409B4C3}" presName="node" presStyleLbl="node1" presStyleIdx="0" presStyleCnt="6">
        <dgm:presLayoutVars>
          <dgm:bulletEnabled val="1"/>
        </dgm:presLayoutVars>
      </dgm:prSet>
      <dgm:spPr/>
    </dgm:pt>
    <dgm:pt modelId="{D056B665-A944-46B0-827E-88824CC80E6E}" type="pres">
      <dgm:prSet presAssocID="{E71CD08B-F1C8-46C9-89BC-B9F401B82618}" presName="sibTrans" presStyleCnt="0"/>
      <dgm:spPr/>
    </dgm:pt>
    <dgm:pt modelId="{F3D951CA-B3A2-4BD5-9CDF-4DE4F8DA5FB0}" type="pres">
      <dgm:prSet presAssocID="{6DB66A29-3DB2-443A-9BFA-883D8A563249}" presName="node" presStyleLbl="node1" presStyleIdx="1" presStyleCnt="6">
        <dgm:presLayoutVars>
          <dgm:bulletEnabled val="1"/>
        </dgm:presLayoutVars>
      </dgm:prSet>
      <dgm:spPr/>
    </dgm:pt>
    <dgm:pt modelId="{8FAD8914-B77D-4AAD-B11B-FA136EE618D8}" type="pres">
      <dgm:prSet presAssocID="{AC5343AD-92C5-4990-A358-509A89829981}" presName="sibTrans" presStyleCnt="0"/>
      <dgm:spPr/>
    </dgm:pt>
    <dgm:pt modelId="{1D0F1A91-8E89-4FC1-9E43-E5E48E354592}" type="pres">
      <dgm:prSet presAssocID="{6244D5C0-87CA-4D6E-967B-779096392CF1}" presName="node" presStyleLbl="node1" presStyleIdx="2" presStyleCnt="6">
        <dgm:presLayoutVars>
          <dgm:bulletEnabled val="1"/>
        </dgm:presLayoutVars>
      </dgm:prSet>
      <dgm:spPr/>
    </dgm:pt>
    <dgm:pt modelId="{23C8C2F6-7193-407C-BECA-4F13F2C4B348}" type="pres">
      <dgm:prSet presAssocID="{1D0D8D4A-81F1-4A72-B135-B420F0220F48}" presName="sibTrans" presStyleCnt="0"/>
      <dgm:spPr/>
    </dgm:pt>
    <dgm:pt modelId="{07C19133-10F1-42A7-83A3-7262C21AE24F}" type="pres">
      <dgm:prSet presAssocID="{D71AA907-4D99-4D49-83E7-40056C3B83E7}" presName="node" presStyleLbl="node1" presStyleIdx="3" presStyleCnt="6">
        <dgm:presLayoutVars>
          <dgm:bulletEnabled val="1"/>
        </dgm:presLayoutVars>
      </dgm:prSet>
      <dgm:spPr/>
    </dgm:pt>
    <dgm:pt modelId="{6A96DD70-4862-4FC8-AC14-89FFDBE7BCD2}" type="pres">
      <dgm:prSet presAssocID="{9405BE6D-F2DA-48C7-B4A6-46D5A4F61594}" presName="sibTrans" presStyleCnt="0"/>
      <dgm:spPr/>
    </dgm:pt>
    <dgm:pt modelId="{B8ABDAC6-14D0-4BFC-AC7A-BA593798E536}" type="pres">
      <dgm:prSet presAssocID="{85CADB3D-A1ED-40E5-93AC-B59FD0A17770}" presName="node" presStyleLbl="node1" presStyleIdx="4" presStyleCnt="6">
        <dgm:presLayoutVars>
          <dgm:bulletEnabled val="1"/>
        </dgm:presLayoutVars>
      </dgm:prSet>
      <dgm:spPr/>
    </dgm:pt>
    <dgm:pt modelId="{D4A72183-215E-4077-B4FF-63658D80409A}" type="pres">
      <dgm:prSet presAssocID="{445AB2FD-963B-494B-8085-F547494C9510}" presName="sibTrans" presStyleCnt="0"/>
      <dgm:spPr/>
    </dgm:pt>
    <dgm:pt modelId="{A240043A-53E0-426A-BFA3-FB8CBF3F0631}" type="pres">
      <dgm:prSet presAssocID="{620A330B-F26B-40E5-B743-2D5CFB5DC53A}" presName="node" presStyleLbl="node1" presStyleIdx="5" presStyleCnt="6">
        <dgm:presLayoutVars>
          <dgm:bulletEnabled val="1"/>
        </dgm:presLayoutVars>
      </dgm:prSet>
      <dgm:spPr/>
    </dgm:pt>
  </dgm:ptLst>
  <dgm:cxnLst>
    <dgm:cxn modelId="{3164E610-FF83-4204-A01C-EC18DFF8303E}" srcId="{BBF75025-91E7-44EE-A275-E7361115D0F1}" destId="{19C46A94-6581-48F8-BCA0-4A699409B4C3}" srcOrd="0" destOrd="0" parTransId="{46F3CF30-5A0C-4B62-B87F-B63449BFDC0D}" sibTransId="{E71CD08B-F1C8-46C9-89BC-B9F401B82618}"/>
    <dgm:cxn modelId="{949F5719-82BB-4655-AD11-ACE18FCEF22E}" type="presOf" srcId="{D71AA907-4D99-4D49-83E7-40056C3B83E7}" destId="{07C19133-10F1-42A7-83A3-7262C21AE24F}" srcOrd="0" destOrd="0" presId="urn:microsoft.com/office/officeart/2005/8/layout/default"/>
    <dgm:cxn modelId="{A140F41A-14FB-49E1-AFDF-FB8B31B94278}" type="presOf" srcId="{BBF75025-91E7-44EE-A275-E7361115D0F1}" destId="{3973A24A-8F12-4018-B7D6-199EA6F4E681}" srcOrd="0" destOrd="0" presId="urn:microsoft.com/office/officeart/2005/8/layout/default"/>
    <dgm:cxn modelId="{2091EE5E-6E23-4FA9-89FB-1F7625FBE11A}" srcId="{BBF75025-91E7-44EE-A275-E7361115D0F1}" destId="{D71AA907-4D99-4D49-83E7-40056C3B83E7}" srcOrd="3" destOrd="0" parTransId="{0B9A5AAA-171F-4499-A76C-ED64C44D4FA2}" sibTransId="{9405BE6D-F2DA-48C7-B4A6-46D5A4F61594}"/>
    <dgm:cxn modelId="{7A8D6966-5464-4BDB-B484-1B42C024F825}" srcId="{BBF75025-91E7-44EE-A275-E7361115D0F1}" destId="{6244D5C0-87CA-4D6E-967B-779096392CF1}" srcOrd="2" destOrd="0" parTransId="{5F8DEDE7-80C4-4C27-8B56-B5D720079E78}" sibTransId="{1D0D8D4A-81F1-4A72-B135-B420F0220F48}"/>
    <dgm:cxn modelId="{B2E6CC4D-E1CB-4EAE-90E6-7378B6D7A803}" type="presOf" srcId="{19C46A94-6581-48F8-BCA0-4A699409B4C3}" destId="{ABA5B129-4D97-4842-87DB-3C757AE502A1}" srcOrd="0" destOrd="0" presId="urn:microsoft.com/office/officeart/2005/8/layout/default"/>
    <dgm:cxn modelId="{A0BA5A73-10C0-4314-A393-D6E2A730121C}" type="presOf" srcId="{6244D5C0-87CA-4D6E-967B-779096392CF1}" destId="{1D0F1A91-8E89-4FC1-9E43-E5E48E354592}" srcOrd="0" destOrd="0" presId="urn:microsoft.com/office/officeart/2005/8/layout/default"/>
    <dgm:cxn modelId="{09D6CFBF-6C35-4EBD-A4D2-1044A85A0F3D}" srcId="{BBF75025-91E7-44EE-A275-E7361115D0F1}" destId="{85CADB3D-A1ED-40E5-93AC-B59FD0A17770}" srcOrd="4" destOrd="0" parTransId="{8FDD3D64-A441-48CE-978D-F1FA896339CD}" sibTransId="{445AB2FD-963B-494B-8085-F547494C9510}"/>
    <dgm:cxn modelId="{9D88EDCB-A152-4BB0-9D1D-22CDE5B9D9EA}" type="presOf" srcId="{6DB66A29-3DB2-443A-9BFA-883D8A563249}" destId="{F3D951CA-B3A2-4BD5-9CDF-4DE4F8DA5FB0}" srcOrd="0" destOrd="0" presId="urn:microsoft.com/office/officeart/2005/8/layout/default"/>
    <dgm:cxn modelId="{D3A213E8-90EB-4C14-8542-E9D7ED1EEA2A}" srcId="{BBF75025-91E7-44EE-A275-E7361115D0F1}" destId="{620A330B-F26B-40E5-B743-2D5CFB5DC53A}" srcOrd="5" destOrd="0" parTransId="{09F73183-631B-44F5-B08D-FC47EB89B28E}" sibTransId="{6C8B1646-0937-4F5D-ADCD-2462A07213A2}"/>
    <dgm:cxn modelId="{9E390DF5-ABAC-477D-8BB1-B41DCB5B8BB7}" type="presOf" srcId="{85CADB3D-A1ED-40E5-93AC-B59FD0A17770}" destId="{B8ABDAC6-14D0-4BFC-AC7A-BA593798E536}" srcOrd="0" destOrd="0" presId="urn:microsoft.com/office/officeart/2005/8/layout/default"/>
    <dgm:cxn modelId="{85ABFAF7-2878-4382-9245-E7C019EA7ADC}" type="presOf" srcId="{620A330B-F26B-40E5-B743-2D5CFB5DC53A}" destId="{A240043A-53E0-426A-BFA3-FB8CBF3F0631}" srcOrd="0" destOrd="0" presId="urn:microsoft.com/office/officeart/2005/8/layout/default"/>
    <dgm:cxn modelId="{CDF0BAFC-64BA-4158-B834-BC665FEAEF34}" srcId="{BBF75025-91E7-44EE-A275-E7361115D0F1}" destId="{6DB66A29-3DB2-443A-9BFA-883D8A563249}" srcOrd="1" destOrd="0" parTransId="{57C1CAFE-4AD4-4E7A-AFA4-6075D77FAFA5}" sibTransId="{AC5343AD-92C5-4990-A358-509A89829981}"/>
    <dgm:cxn modelId="{ACDDDA6F-C6DA-4B83-826B-61F7FC61D534}" type="presParOf" srcId="{3973A24A-8F12-4018-B7D6-199EA6F4E681}" destId="{ABA5B129-4D97-4842-87DB-3C757AE502A1}" srcOrd="0" destOrd="0" presId="urn:microsoft.com/office/officeart/2005/8/layout/default"/>
    <dgm:cxn modelId="{8893A155-D12A-4480-A73B-7EB35D12C0C5}" type="presParOf" srcId="{3973A24A-8F12-4018-B7D6-199EA6F4E681}" destId="{D056B665-A944-46B0-827E-88824CC80E6E}" srcOrd="1" destOrd="0" presId="urn:microsoft.com/office/officeart/2005/8/layout/default"/>
    <dgm:cxn modelId="{51FE4E27-E52C-496F-9B72-8C9EB54EEA5A}" type="presParOf" srcId="{3973A24A-8F12-4018-B7D6-199EA6F4E681}" destId="{F3D951CA-B3A2-4BD5-9CDF-4DE4F8DA5FB0}" srcOrd="2" destOrd="0" presId="urn:microsoft.com/office/officeart/2005/8/layout/default"/>
    <dgm:cxn modelId="{232F1AC4-9844-4938-B745-389BEE6E3492}" type="presParOf" srcId="{3973A24A-8F12-4018-B7D6-199EA6F4E681}" destId="{8FAD8914-B77D-4AAD-B11B-FA136EE618D8}" srcOrd="3" destOrd="0" presId="urn:microsoft.com/office/officeart/2005/8/layout/default"/>
    <dgm:cxn modelId="{4717AE58-C238-409B-A292-EF209F4B3C7C}" type="presParOf" srcId="{3973A24A-8F12-4018-B7D6-199EA6F4E681}" destId="{1D0F1A91-8E89-4FC1-9E43-E5E48E354592}" srcOrd="4" destOrd="0" presId="urn:microsoft.com/office/officeart/2005/8/layout/default"/>
    <dgm:cxn modelId="{39C95077-C79A-40D3-8D2B-7FD287DEB3E8}" type="presParOf" srcId="{3973A24A-8F12-4018-B7D6-199EA6F4E681}" destId="{23C8C2F6-7193-407C-BECA-4F13F2C4B348}" srcOrd="5" destOrd="0" presId="urn:microsoft.com/office/officeart/2005/8/layout/default"/>
    <dgm:cxn modelId="{267432A4-2020-4AC0-BC59-6E0519624F92}" type="presParOf" srcId="{3973A24A-8F12-4018-B7D6-199EA6F4E681}" destId="{07C19133-10F1-42A7-83A3-7262C21AE24F}" srcOrd="6" destOrd="0" presId="urn:microsoft.com/office/officeart/2005/8/layout/default"/>
    <dgm:cxn modelId="{97E321E3-0565-44E5-8FE0-CE7EFA4F1576}" type="presParOf" srcId="{3973A24A-8F12-4018-B7D6-199EA6F4E681}" destId="{6A96DD70-4862-4FC8-AC14-89FFDBE7BCD2}" srcOrd="7" destOrd="0" presId="urn:microsoft.com/office/officeart/2005/8/layout/default"/>
    <dgm:cxn modelId="{03AE2796-8688-4FCD-AD32-FA08F1E1CC22}" type="presParOf" srcId="{3973A24A-8F12-4018-B7D6-199EA6F4E681}" destId="{B8ABDAC6-14D0-4BFC-AC7A-BA593798E536}" srcOrd="8" destOrd="0" presId="urn:microsoft.com/office/officeart/2005/8/layout/default"/>
    <dgm:cxn modelId="{70F8FA43-6262-4DB1-9AFD-104BF647289D}" type="presParOf" srcId="{3973A24A-8F12-4018-B7D6-199EA6F4E681}" destId="{D4A72183-215E-4077-B4FF-63658D80409A}" srcOrd="9" destOrd="0" presId="urn:microsoft.com/office/officeart/2005/8/layout/default"/>
    <dgm:cxn modelId="{C0928BCB-77AD-4BA2-8FD6-4614DE9490BC}" type="presParOf" srcId="{3973A24A-8F12-4018-B7D6-199EA6F4E681}" destId="{A240043A-53E0-426A-BFA3-FB8CBF3F0631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BA3E04-398C-471F-B54F-31C85124900F}">
      <dsp:nvSpPr>
        <dsp:cNvPr id="0" name=""/>
        <dsp:cNvSpPr/>
      </dsp:nvSpPr>
      <dsp:spPr>
        <a:xfrm>
          <a:off x="5257800" y="1798278"/>
          <a:ext cx="2174490" cy="7547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7390"/>
              </a:lnTo>
              <a:lnTo>
                <a:pt x="2174490" y="377390"/>
              </a:lnTo>
              <a:lnTo>
                <a:pt x="2174490" y="7547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814789-5D2B-4904-B13B-8A363DD6DBC6}">
      <dsp:nvSpPr>
        <dsp:cNvPr id="0" name=""/>
        <dsp:cNvSpPr/>
      </dsp:nvSpPr>
      <dsp:spPr>
        <a:xfrm>
          <a:off x="3083309" y="1798278"/>
          <a:ext cx="2174490" cy="754781"/>
        </a:xfrm>
        <a:custGeom>
          <a:avLst/>
          <a:gdLst/>
          <a:ahLst/>
          <a:cxnLst/>
          <a:rect l="0" t="0" r="0" b="0"/>
          <a:pathLst>
            <a:path>
              <a:moveTo>
                <a:pt x="2174490" y="0"/>
              </a:moveTo>
              <a:lnTo>
                <a:pt x="2174490" y="377390"/>
              </a:lnTo>
              <a:lnTo>
                <a:pt x="0" y="377390"/>
              </a:lnTo>
              <a:lnTo>
                <a:pt x="0" y="7547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CC80D8-42FF-4E3E-9F35-AAEC49289D25}">
      <dsp:nvSpPr>
        <dsp:cNvPr id="0" name=""/>
        <dsp:cNvSpPr/>
      </dsp:nvSpPr>
      <dsp:spPr>
        <a:xfrm>
          <a:off x="3460700" y="1178"/>
          <a:ext cx="3594199" cy="17970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4300" kern="1200" dirty="0"/>
            <a:t>Main Program</a:t>
          </a:r>
        </a:p>
      </dsp:txBody>
      <dsp:txXfrm>
        <a:off x="3460700" y="1178"/>
        <a:ext cx="3594199" cy="1797099"/>
      </dsp:txXfrm>
    </dsp:sp>
    <dsp:sp modelId="{70DC0B19-FAF1-4C27-A6F6-64FCC5A81621}">
      <dsp:nvSpPr>
        <dsp:cNvPr id="0" name=""/>
        <dsp:cNvSpPr/>
      </dsp:nvSpPr>
      <dsp:spPr>
        <a:xfrm>
          <a:off x="1286209" y="2553059"/>
          <a:ext cx="3594199" cy="17970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4300" kern="1200" dirty="0" err="1"/>
            <a:t>WebAssembly</a:t>
          </a:r>
          <a:endParaRPr lang="en-DE" sz="4300" kern="1200" dirty="0"/>
        </a:p>
      </dsp:txBody>
      <dsp:txXfrm>
        <a:off x="1286209" y="2553059"/>
        <a:ext cx="3594199" cy="1797099"/>
      </dsp:txXfrm>
    </dsp:sp>
    <dsp:sp modelId="{73F3FFE7-FB9A-4299-9DF8-417C7F8FE17D}">
      <dsp:nvSpPr>
        <dsp:cNvPr id="0" name=""/>
        <dsp:cNvSpPr/>
      </dsp:nvSpPr>
      <dsp:spPr>
        <a:xfrm>
          <a:off x="5635190" y="2553059"/>
          <a:ext cx="3594199" cy="17970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4300" kern="1200" dirty="0"/>
            <a:t>C-Code</a:t>
          </a:r>
        </a:p>
      </dsp:txBody>
      <dsp:txXfrm>
        <a:off x="5635190" y="2553059"/>
        <a:ext cx="3594199" cy="17970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A5B129-4D97-4842-87DB-3C757AE502A1}">
      <dsp:nvSpPr>
        <dsp:cNvPr id="0" name=""/>
        <dsp:cNvSpPr/>
      </dsp:nvSpPr>
      <dsp:spPr>
        <a:xfrm>
          <a:off x="0" y="39687"/>
          <a:ext cx="3286125" cy="1971675"/>
        </a:xfrm>
        <a:prstGeom prst="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4800" kern="1200" dirty="0"/>
            <a:t>Recursive</a:t>
          </a:r>
        </a:p>
      </dsp:txBody>
      <dsp:txXfrm>
        <a:off x="0" y="39687"/>
        <a:ext cx="3286125" cy="1971675"/>
      </dsp:txXfrm>
    </dsp:sp>
    <dsp:sp modelId="{F3D951CA-B3A2-4BD5-9CDF-4DE4F8DA5FB0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solidFill>
          <a:schemeClr val="accent1">
            <a:shade val="50000"/>
            <a:hueOff val="-145330"/>
            <a:satOff val="-11351"/>
            <a:lumOff val="158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4800" kern="1200" dirty="0"/>
            <a:t>Switch</a:t>
          </a:r>
        </a:p>
      </dsp:txBody>
      <dsp:txXfrm>
        <a:off x="3614737" y="39687"/>
        <a:ext cx="3286125" cy="1971675"/>
      </dsp:txXfrm>
    </dsp:sp>
    <dsp:sp modelId="{1D0F1A91-8E89-4FC1-9E43-E5E48E354592}">
      <dsp:nvSpPr>
        <dsp:cNvPr id="0" name=""/>
        <dsp:cNvSpPr/>
      </dsp:nvSpPr>
      <dsp:spPr>
        <a:xfrm>
          <a:off x="7229475" y="39687"/>
          <a:ext cx="3286125" cy="1971675"/>
        </a:xfrm>
        <a:prstGeom prst="rect">
          <a:avLst/>
        </a:prstGeom>
        <a:solidFill>
          <a:schemeClr val="accent1">
            <a:shade val="50000"/>
            <a:hueOff val="-290660"/>
            <a:satOff val="-22702"/>
            <a:lumOff val="3165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4800" kern="1200" dirty="0"/>
            <a:t>Memory</a:t>
          </a:r>
        </a:p>
      </dsp:txBody>
      <dsp:txXfrm>
        <a:off x="7229475" y="39687"/>
        <a:ext cx="3286125" cy="1971675"/>
      </dsp:txXfrm>
    </dsp:sp>
    <dsp:sp modelId="{07C19133-10F1-42A7-83A3-7262C21AE24F}">
      <dsp:nvSpPr>
        <dsp:cNvPr id="0" name=""/>
        <dsp:cNvSpPr/>
      </dsp:nvSpPr>
      <dsp:spPr>
        <a:xfrm>
          <a:off x="0" y="2339975"/>
          <a:ext cx="3286125" cy="1971675"/>
        </a:xfrm>
        <a:prstGeom prst="rect">
          <a:avLst/>
        </a:prstGeom>
        <a:solidFill>
          <a:schemeClr val="accent1">
            <a:shade val="50000"/>
            <a:hueOff val="-435990"/>
            <a:satOff val="-34053"/>
            <a:lumOff val="474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4800" kern="1200" dirty="0"/>
            <a:t>Matrix Multiply</a:t>
          </a:r>
        </a:p>
      </dsp:txBody>
      <dsp:txXfrm>
        <a:off x="0" y="2339975"/>
        <a:ext cx="3286125" cy="1971675"/>
      </dsp:txXfrm>
    </dsp:sp>
    <dsp:sp modelId="{B8ABDAC6-14D0-4BFC-AC7A-BA593798E536}">
      <dsp:nvSpPr>
        <dsp:cNvPr id="0" name=""/>
        <dsp:cNvSpPr/>
      </dsp:nvSpPr>
      <dsp:spPr>
        <a:xfrm>
          <a:off x="3614737" y="2339975"/>
          <a:ext cx="3286125" cy="1971675"/>
        </a:xfrm>
        <a:prstGeom prst="rect">
          <a:avLst/>
        </a:prstGeom>
        <a:solidFill>
          <a:schemeClr val="accent1">
            <a:shade val="50000"/>
            <a:hueOff val="-290660"/>
            <a:satOff val="-22702"/>
            <a:lumOff val="3165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4800" kern="1200" dirty="0"/>
            <a:t>Native Calls</a:t>
          </a:r>
        </a:p>
      </dsp:txBody>
      <dsp:txXfrm>
        <a:off x="3614737" y="2339975"/>
        <a:ext cx="3286125" cy="1971675"/>
      </dsp:txXfrm>
    </dsp:sp>
    <dsp:sp modelId="{A240043A-53E0-426A-BFA3-FB8CBF3F0631}">
      <dsp:nvSpPr>
        <dsp:cNvPr id="0" name=""/>
        <dsp:cNvSpPr/>
      </dsp:nvSpPr>
      <dsp:spPr>
        <a:xfrm>
          <a:off x="7229475" y="2339975"/>
          <a:ext cx="3286125" cy="1971675"/>
        </a:xfrm>
        <a:prstGeom prst="rect">
          <a:avLst/>
        </a:prstGeom>
        <a:solidFill>
          <a:schemeClr val="accent1">
            <a:shade val="50000"/>
            <a:hueOff val="-145330"/>
            <a:satOff val="-11351"/>
            <a:lumOff val="158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4800" kern="1200" dirty="0"/>
            <a:t>TypeScript</a:t>
          </a:r>
        </a:p>
      </dsp:txBody>
      <dsp:txXfrm>
        <a:off x="7229475" y="2339975"/>
        <a:ext cx="3286125" cy="1971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0F8E64-A30F-41BA-89DB-AC72B65C1388}" type="datetimeFigureOut">
              <a:rPr lang="en-DE" smtClean="0"/>
              <a:t>08/04/2020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10D2F5-ECEF-4010-9A96-5968E72052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77807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W</a:t>
            </a:r>
            <a:r>
              <a:rPr lang="en-DE" dirty="0"/>
              <a:t>e</a:t>
            </a:r>
            <a:r>
              <a:rPr lang="de-DE" dirty="0"/>
              <a:t>l</a:t>
            </a:r>
            <a:r>
              <a:rPr lang="en-DE" dirty="0"/>
              <a:t>c</a:t>
            </a:r>
            <a:r>
              <a:rPr lang="de-DE" dirty="0"/>
              <a:t>o</a:t>
            </a:r>
            <a:r>
              <a:rPr lang="en-DE" dirty="0"/>
              <a:t>m</a:t>
            </a:r>
            <a:r>
              <a:rPr lang="de-DE" dirty="0"/>
              <a:t>e</a:t>
            </a:r>
            <a:r>
              <a:rPr lang="en-DE" dirty="0"/>
              <a:t> </a:t>
            </a:r>
            <a:r>
              <a:rPr lang="de-DE" dirty="0"/>
              <a:t>t</a:t>
            </a:r>
            <a:r>
              <a:rPr lang="en-DE" dirty="0"/>
              <a:t>o </a:t>
            </a:r>
            <a:r>
              <a:rPr lang="de-DE" dirty="0"/>
              <a:t>p</a:t>
            </a:r>
            <a:r>
              <a:rPr lang="en-DE" dirty="0"/>
              <a:t>r</a:t>
            </a:r>
            <a:r>
              <a:rPr lang="de-DE" dirty="0"/>
              <a:t>e</a:t>
            </a:r>
            <a:r>
              <a:rPr lang="en-DE" dirty="0"/>
              <a:t>s</a:t>
            </a:r>
            <a:r>
              <a:rPr lang="de-DE" dirty="0"/>
              <a:t>e</a:t>
            </a:r>
            <a:r>
              <a:rPr lang="en-DE" dirty="0"/>
              <a:t>n</a:t>
            </a:r>
            <a:r>
              <a:rPr lang="de-DE" dirty="0"/>
              <a:t>t</a:t>
            </a:r>
            <a:r>
              <a:rPr lang="en-DE" dirty="0" err="1"/>
              <a:t>ation</a:t>
            </a:r>
            <a:endParaRPr lang="en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G</a:t>
            </a:r>
            <a:r>
              <a:rPr lang="en-DE" dirty="0"/>
              <a:t>l</a:t>
            </a:r>
            <a:r>
              <a:rPr lang="de-DE" dirty="0"/>
              <a:t>a</a:t>
            </a:r>
            <a:r>
              <a:rPr lang="en-DE" dirty="0"/>
              <a:t>d </a:t>
            </a:r>
            <a:r>
              <a:rPr lang="de-DE" dirty="0"/>
              <a:t>t</a:t>
            </a:r>
            <a:r>
              <a:rPr lang="en-DE" dirty="0"/>
              <a:t>o </a:t>
            </a:r>
            <a:r>
              <a:rPr lang="de-DE" dirty="0"/>
              <a:t>f</a:t>
            </a:r>
            <a:r>
              <a:rPr lang="en-DE" dirty="0" err="1"/>
              <a:t>ind</a:t>
            </a:r>
            <a:r>
              <a:rPr lang="en-DE" dirty="0"/>
              <a:t> a way to make it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10D2F5-ECEF-4010-9A96-5968E72052F5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696369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</a:t>
            </a:r>
            <a:r>
              <a:rPr lang="en-DE" dirty="0" err="1"/>
              <a:t>i</a:t>
            </a:r>
            <a:r>
              <a:rPr lang="de-DE" dirty="0"/>
              <a:t>b</a:t>
            </a:r>
            <a:r>
              <a:rPr lang="en-DE" dirty="0"/>
              <a:t>o</a:t>
            </a:r>
            <a:r>
              <a:rPr lang="de-DE" dirty="0"/>
              <a:t>n</a:t>
            </a:r>
            <a:r>
              <a:rPr lang="en-DE" dirty="0"/>
              <a:t>a</a:t>
            </a:r>
            <a:r>
              <a:rPr lang="de-DE" dirty="0"/>
              <a:t>c</a:t>
            </a:r>
            <a:r>
              <a:rPr lang="en-DE" dirty="0"/>
              <a:t>c</a:t>
            </a:r>
            <a:r>
              <a:rPr lang="de-DE" dirty="0"/>
              <a:t>i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10D2F5-ECEF-4010-9A96-5968E72052F5}" type="slidenum">
              <a:rPr lang="en-DE" smtClean="0"/>
              <a:t>12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191426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</a:t>
            </a:r>
            <a:r>
              <a:rPr lang="en-DE" dirty="0"/>
              <a:t>e</a:t>
            </a:r>
            <a:r>
              <a:rPr lang="de-DE" dirty="0"/>
              <a:t>A</a:t>
            </a:r>
            <a:r>
              <a:rPr lang="en-DE" dirty="0"/>
              <a:t>s</a:t>
            </a:r>
            <a:r>
              <a:rPr lang="de-DE" dirty="0"/>
              <a:t>s</a:t>
            </a:r>
            <a:r>
              <a:rPr lang="en-DE" dirty="0"/>
              <a:t>e</a:t>
            </a:r>
            <a:r>
              <a:rPr lang="de-DE" dirty="0"/>
              <a:t>m</a:t>
            </a:r>
            <a:r>
              <a:rPr lang="en-DE" dirty="0"/>
              <a:t>b</a:t>
            </a:r>
            <a:r>
              <a:rPr lang="de-DE" dirty="0"/>
              <a:t>l</a:t>
            </a:r>
            <a:r>
              <a:rPr lang="en-DE" dirty="0"/>
              <a:t>y </a:t>
            </a:r>
            <a:r>
              <a:rPr lang="de-DE" dirty="0"/>
              <a:t>t</a:t>
            </a:r>
            <a:r>
              <a:rPr lang="en-DE" dirty="0"/>
              <a:t>e</a:t>
            </a:r>
            <a:r>
              <a:rPr lang="de-DE" dirty="0"/>
              <a:t>x</a:t>
            </a:r>
            <a:r>
              <a:rPr lang="en-DE" dirty="0"/>
              <a:t>t </a:t>
            </a:r>
            <a:r>
              <a:rPr lang="de-DE" dirty="0"/>
              <a:t>f</a:t>
            </a:r>
            <a:r>
              <a:rPr lang="en-DE" dirty="0"/>
              <a:t>o</a:t>
            </a:r>
            <a:r>
              <a:rPr lang="de-DE" dirty="0"/>
              <a:t>r</a:t>
            </a:r>
            <a:r>
              <a:rPr lang="en-DE" dirty="0"/>
              <a:t>m</a:t>
            </a:r>
            <a:r>
              <a:rPr lang="de-DE" dirty="0"/>
              <a:t>a</a:t>
            </a:r>
            <a:r>
              <a:rPr lang="en-DE" dirty="0"/>
              <a:t>t</a:t>
            </a:r>
          </a:p>
          <a:p>
            <a:r>
              <a:rPr lang="de-DE" dirty="0"/>
              <a:t>P</a:t>
            </a:r>
            <a:r>
              <a:rPr lang="en-DE" dirty="0"/>
              <a:t>0 </a:t>
            </a:r>
            <a:r>
              <a:rPr lang="en-DE" dirty="0" err="1"/>
              <a:t>argu</a:t>
            </a:r>
            <a:r>
              <a:rPr lang="de-DE" dirty="0"/>
              <a:t>m</a:t>
            </a:r>
            <a:r>
              <a:rPr lang="en-DE" dirty="0"/>
              <a:t>e</a:t>
            </a:r>
            <a:r>
              <a:rPr lang="de-DE" dirty="0"/>
              <a:t>n</a:t>
            </a:r>
            <a:r>
              <a:rPr lang="en-DE" dirty="0"/>
              <a:t>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10D2F5-ECEF-4010-9A96-5968E72052F5}" type="slidenum">
              <a:rPr lang="en-DE" smtClean="0"/>
              <a:t>13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851962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</a:t>
            </a:r>
            <a:r>
              <a:rPr lang="en-DE" dirty="0"/>
              <a:t>o</a:t>
            </a:r>
            <a:r>
              <a:rPr lang="de-DE" dirty="0"/>
              <a:t>n</a:t>
            </a:r>
            <a:r>
              <a:rPr lang="en-DE" dirty="0"/>
              <a:t>d</a:t>
            </a:r>
            <a:r>
              <a:rPr lang="de-DE" dirty="0"/>
              <a:t>i</a:t>
            </a:r>
            <a:r>
              <a:rPr lang="en-DE" dirty="0"/>
              <a:t>t</a:t>
            </a:r>
            <a:r>
              <a:rPr lang="de-DE" dirty="0"/>
              <a:t>i</a:t>
            </a:r>
            <a:r>
              <a:rPr lang="en-DE" dirty="0"/>
              <a:t>o</a:t>
            </a:r>
            <a:r>
              <a:rPr lang="de-DE" dirty="0"/>
              <a:t>n</a:t>
            </a:r>
            <a:r>
              <a:rPr lang="en-DE" dirty="0"/>
              <a:t>a</a:t>
            </a:r>
            <a:r>
              <a:rPr lang="de-DE" dirty="0"/>
              <a:t>l</a:t>
            </a:r>
            <a:r>
              <a:rPr lang="en-DE" dirty="0"/>
              <a:t> </a:t>
            </a:r>
            <a:r>
              <a:rPr lang="de-DE" dirty="0"/>
              <a:t>b</a:t>
            </a:r>
            <a:r>
              <a:rPr lang="en-DE" dirty="0"/>
              <a:t>r</a:t>
            </a:r>
            <a:r>
              <a:rPr lang="de-DE" dirty="0"/>
              <a:t>a</a:t>
            </a:r>
            <a:r>
              <a:rPr lang="en-DE" dirty="0"/>
              <a:t>n</a:t>
            </a:r>
            <a:r>
              <a:rPr lang="de-DE" dirty="0"/>
              <a:t>c</a:t>
            </a:r>
            <a:r>
              <a:rPr lang="en-DE" dirty="0"/>
              <a:t>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10D2F5-ECEF-4010-9A96-5968E72052F5}" type="slidenum">
              <a:rPr lang="en-DE" smtClean="0"/>
              <a:t>14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280183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</a:t>
            </a:r>
            <a:r>
              <a:rPr lang="en-DE" dirty="0"/>
              <a:t>u</a:t>
            </a:r>
            <a:r>
              <a:rPr lang="de-DE" dirty="0"/>
              <a:t>s</a:t>
            </a:r>
            <a:r>
              <a:rPr lang="en-DE" dirty="0"/>
              <a:t>h </a:t>
            </a:r>
            <a:r>
              <a:rPr lang="de-DE" dirty="0"/>
              <a:t>t</a:t>
            </a:r>
            <a:r>
              <a:rPr lang="en-DE" dirty="0"/>
              <a:t>o </a:t>
            </a:r>
            <a:r>
              <a:rPr lang="de-DE" dirty="0"/>
              <a:t>t</a:t>
            </a:r>
            <a:r>
              <a:rPr lang="en-DE" dirty="0"/>
              <a:t>o</a:t>
            </a:r>
            <a:r>
              <a:rPr lang="de-DE" dirty="0"/>
              <a:t>p</a:t>
            </a:r>
            <a:r>
              <a:rPr lang="en-DE" dirty="0"/>
              <a:t> </a:t>
            </a:r>
            <a:r>
              <a:rPr lang="de-DE" dirty="0"/>
              <a:t>o</a:t>
            </a:r>
            <a:r>
              <a:rPr lang="en-DE" dirty="0"/>
              <a:t>f </a:t>
            </a:r>
            <a:r>
              <a:rPr lang="de-DE" dirty="0"/>
              <a:t>s</a:t>
            </a:r>
            <a:r>
              <a:rPr lang="en-DE" dirty="0"/>
              <a:t>t</a:t>
            </a:r>
            <a:r>
              <a:rPr lang="de-DE" dirty="0"/>
              <a:t>a</a:t>
            </a:r>
            <a:r>
              <a:rPr lang="en-DE" dirty="0"/>
              <a:t>c</a:t>
            </a:r>
            <a:r>
              <a:rPr lang="de-DE" dirty="0"/>
              <a:t>k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10D2F5-ECEF-4010-9A96-5968E72052F5}" type="slidenum">
              <a:rPr lang="en-DE" smtClean="0"/>
              <a:t>15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468268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10D2F5-ECEF-4010-9A96-5968E72052F5}" type="slidenum">
              <a:rPr lang="en-DE" smtClean="0"/>
              <a:t>16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489661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R</a:t>
            </a:r>
            <a:r>
              <a:rPr lang="en-DE" dirty="0"/>
              <a:t>e</a:t>
            </a:r>
            <a:r>
              <a:rPr lang="de-DE" dirty="0"/>
              <a:t>c</a:t>
            </a:r>
            <a:r>
              <a:rPr lang="en-DE" dirty="0"/>
              <a:t>u</a:t>
            </a:r>
            <a:r>
              <a:rPr lang="de-DE" dirty="0"/>
              <a:t>r</a:t>
            </a:r>
            <a:r>
              <a:rPr lang="en-DE" dirty="0"/>
              <a:t>s</a:t>
            </a:r>
            <a:r>
              <a:rPr lang="de-DE" dirty="0"/>
              <a:t>i</a:t>
            </a:r>
            <a:r>
              <a:rPr lang="en-DE" dirty="0"/>
              <a:t>v</a:t>
            </a:r>
            <a:r>
              <a:rPr lang="de-DE" dirty="0"/>
              <a:t>e</a:t>
            </a:r>
            <a:r>
              <a:rPr lang="en-DE" dirty="0"/>
              <a:t>: </a:t>
            </a:r>
            <a:r>
              <a:rPr lang="de-DE" dirty="0"/>
              <a:t>f</a:t>
            </a:r>
            <a:r>
              <a:rPr lang="en-DE" dirty="0"/>
              <a:t>u</a:t>
            </a:r>
            <a:r>
              <a:rPr lang="de-DE" dirty="0"/>
              <a:t>n</a:t>
            </a:r>
            <a:r>
              <a:rPr lang="en-DE" dirty="0"/>
              <a:t>c</a:t>
            </a:r>
            <a:r>
              <a:rPr lang="de-DE" dirty="0"/>
              <a:t>t</a:t>
            </a:r>
            <a:r>
              <a:rPr lang="en-DE" dirty="0" err="1"/>
              <a:t>i</a:t>
            </a:r>
            <a:r>
              <a:rPr lang="de-DE" dirty="0"/>
              <a:t>o</a:t>
            </a:r>
            <a:r>
              <a:rPr lang="en-DE" dirty="0"/>
              <a:t>n </a:t>
            </a:r>
            <a:r>
              <a:rPr lang="de-DE" dirty="0"/>
              <a:t>c</a:t>
            </a:r>
            <a:r>
              <a:rPr lang="en-DE" dirty="0"/>
              <a:t>a</a:t>
            </a:r>
            <a:r>
              <a:rPr lang="de-DE" dirty="0"/>
              <a:t>l</a:t>
            </a:r>
            <a:r>
              <a:rPr lang="en-DE" dirty="0"/>
              <a:t>l</a:t>
            </a:r>
            <a:r>
              <a:rPr lang="de-DE" dirty="0"/>
              <a:t>s</a:t>
            </a:r>
            <a:endParaRPr lang="en-DE" dirty="0"/>
          </a:p>
          <a:p>
            <a:r>
              <a:rPr lang="en-DE" dirty="0"/>
              <a:t>Switch: </a:t>
            </a:r>
            <a:r>
              <a:rPr lang="en-DE" dirty="0" err="1"/>
              <a:t>br</a:t>
            </a:r>
            <a:r>
              <a:rPr lang="de-DE" dirty="0"/>
              <a:t>a</a:t>
            </a:r>
            <a:r>
              <a:rPr lang="en-DE" dirty="0"/>
              <a:t>n</a:t>
            </a:r>
            <a:r>
              <a:rPr lang="de-DE" dirty="0"/>
              <a:t>c</a:t>
            </a:r>
            <a:r>
              <a:rPr lang="en-DE" dirty="0"/>
              <a:t>h</a:t>
            </a:r>
            <a:r>
              <a:rPr lang="de-DE" dirty="0"/>
              <a:t>i</a:t>
            </a:r>
            <a:r>
              <a:rPr lang="en-DE" dirty="0"/>
              <a:t>ng in e</a:t>
            </a:r>
            <a:r>
              <a:rPr lang="de-DE" dirty="0"/>
              <a:t>v</a:t>
            </a:r>
            <a:r>
              <a:rPr lang="en-DE" dirty="0"/>
              <a:t>e</a:t>
            </a:r>
            <a:r>
              <a:rPr lang="de-DE" dirty="0"/>
              <a:t>r</a:t>
            </a:r>
            <a:r>
              <a:rPr lang="en-DE" dirty="0"/>
              <a:t>y </a:t>
            </a:r>
            <a:r>
              <a:rPr lang="de-DE" dirty="0"/>
              <a:t>a</a:t>
            </a:r>
            <a:r>
              <a:rPr lang="en-DE" dirty="0" err="1"/>
              <a:t>pplication</a:t>
            </a:r>
            <a:endParaRPr lang="en-DE" dirty="0"/>
          </a:p>
          <a:p>
            <a:r>
              <a:rPr lang="en-DE" dirty="0"/>
              <a:t>Memory: no li</a:t>
            </a:r>
            <a:r>
              <a:rPr lang="de-DE" dirty="0"/>
              <a:t>n</a:t>
            </a:r>
            <a:r>
              <a:rPr lang="en-DE" dirty="0"/>
              <a:t>k</a:t>
            </a:r>
            <a:r>
              <a:rPr lang="de-DE" dirty="0"/>
              <a:t>e</a:t>
            </a:r>
            <a:r>
              <a:rPr lang="en-DE" dirty="0"/>
              <a:t>d </a:t>
            </a:r>
          </a:p>
          <a:p>
            <a:r>
              <a:rPr lang="en-DE" dirty="0" err="1"/>
              <a:t>Matrtix</a:t>
            </a:r>
            <a:r>
              <a:rPr lang="en-DE" dirty="0"/>
              <a:t>: basis for other </a:t>
            </a:r>
            <a:r>
              <a:rPr lang="en-DE" dirty="0" err="1"/>
              <a:t>algortihms</a:t>
            </a:r>
            <a:r>
              <a:rPr lang="en-DE" dirty="0"/>
              <a:t>, tight inner lop </a:t>
            </a:r>
            <a:r>
              <a:rPr lang="en-DE" dirty="0" err="1"/>
              <a:t>optimi</a:t>
            </a:r>
            <a:r>
              <a:rPr lang="de-DE" dirty="0"/>
              <a:t>z</a:t>
            </a:r>
            <a:r>
              <a:rPr lang="en-DE" dirty="0"/>
              <a:t>a</a:t>
            </a:r>
            <a:r>
              <a:rPr lang="de-DE" dirty="0"/>
              <a:t>t</a:t>
            </a:r>
            <a:r>
              <a:rPr lang="en-DE" dirty="0" err="1"/>
              <a:t>i</a:t>
            </a:r>
            <a:r>
              <a:rPr lang="de-DE" dirty="0"/>
              <a:t>o</a:t>
            </a:r>
            <a:r>
              <a:rPr lang="en-DE" dirty="0"/>
              <a:t>n</a:t>
            </a:r>
          </a:p>
          <a:p>
            <a:r>
              <a:rPr lang="de-DE" dirty="0"/>
              <a:t>N</a:t>
            </a:r>
            <a:r>
              <a:rPr lang="en-DE" dirty="0" err="1"/>
              <a:t>ative</a:t>
            </a:r>
            <a:r>
              <a:rPr lang="en-DE" dirty="0"/>
              <a:t> calls: interaction, two </a:t>
            </a:r>
            <a:r>
              <a:rPr lang="en-DE" dirty="0" err="1"/>
              <a:t>funcions</a:t>
            </a:r>
            <a:r>
              <a:rPr lang="en-DE" dirty="0"/>
              <a:t>, one with </a:t>
            </a:r>
            <a:r>
              <a:rPr lang="en-DE" dirty="0" err="1"/>
              <a:t>retur</a:t>
            </a:r>
            <a:r>
              <a:rPr lang="de-DE" dirty="0"/>
              <a:t>n</a:t>
            </a:r>
            <a:r>
              <a:rPr lang="en-DE" dirty="0"/>
              <a:t>, linked into the runtime</a:t>
            </a:r>
          </a:p>
          <a:p>
            <a:r>
              <a:rPr lang="de-DE" dirty="0"/>
              <a:t>T</a:t>
            </a:r>
            <a:r>
              <a:rPr lang="en-DE" dirty="0"/>
              <a:t>y</a:t>
            </a:r>
            <a:r>
              <a:rPr lang="de-DE" dirty="0"/>
              <a:t>p</a:t>
            </a:r>
            <a:r>
              <a:rPr lang="en-DE" dirty="0"/>
              <a:t>e</a:t>
            </a:r>
            <a:r>
              <a:rPr lang="de-DE" dirty="0"/>
              <a:t>S</a:t>
            </a:r>
            <a:r>
              <a:rPr lang="en-DE" dirty="0"/>
              <a:t>c</a:t>
            </a:r>
            <a:r>
              <a:rPr lang="de-DE" dirty="0"/>
              <a:t>r</a:t>
            </a:r>
            <a:r>
              <a:rPr lang="en-DE" dirty="0" err="1"/>
              <a:t>ipt</a:t>
            </a:r>
            <a:r>
              <a:rPr lang="en-DE" dirty="0"/>
              <a:t>: </a:t>
            </a:r>
            <a:r>
              <a:rPr lang="en-DE" dirty="0" err="1"/>
              <a:t>AssemblyScript</a:t>
            </a:r>
            <a:r>
              <a:rPr lang="en-DE" dirty="0"/>
              <a:t> subset of T</a:t>
            </a:r>
            <a:r>
              <a:rPr lang="de-DE" dirty="0"/>
              <a:t>y</a:t>
            </a:r>
            <a:r>
              <a:rPr lang="en-DE" dirty="0"/>
              <a:t>p</a:t>
            </a:r>
            <a:r>
              <a:rPr lang="de-DE" dirty="0"/>
              <a:t>e</a:t>
            </a:r>
            <a:r>
              <a:rPr lang="en-DE" dirty="0"/>
              <a:t>s</a:t>
            </a:r>
            <a:r>
              <a:rPr lang="de-DE" dirty="0"/>
              <a:t>c</a:t>
            </a:r>
            <a:r>
              <a:rPr lang="en-DE" dirty="0"/>
              <a:t>r</a:t>
            </a:r>
            <a:r>
              <a:rPr lang="de-DE" dirty="0"/>
              <a:t>i</a:t>
            </a:r>
            <a:r>
              <a:rPr lang="en-DE" dirty="0"/>
              <a:t>p</a:t>
            </a:r>
            <a:r>
              <a:rPr lang="de-DE" dirty="0"/>
              <a:t>t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10D2F5-ECEF-4010-9A96-5968E72052F5}" type="slidenum">
              <a:rPr lang="en-DE" smtClean="0"/>
              <a:t>17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646402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</a:t>
            </a:r>
            <a:r>
              <a:rPr lang="en-DE" dirty="0"/>
              <a:t>f</a:t>
            </a:r>
            <a:r>
              <a:rPr lang="de-DE" dirty="0"/>
              <a:t>t</a:t>
            </a:r>
            <a:r>
              <a:rPr lang="en-DE" dirty="0"/>
              <a:t>e</a:t>
            </a:r>
            <a:r>
              <a:rPr lang="de-DE" dirty="0"/>
              <a:t>r</a:t>
            </a:r>
            <a:r>
              <a:rPr lang="en-DE" dirty="0"/>
              <a:t> </a:t>
            </a:r>
            <a:r>
              <a:rPr lang="de-DE" dirty="0"/>
              <a:t>t</a:t>
            </a:r>
            <a:r>
              <a:rPr lang="en-DE" dirty="0"/>
              <a:t>e</a:t>
            </a:r>
            <a:r>
              <a:rPr lang="de-DE" dirty="0"/>
              <a:t>s</a:t>
            </a:r>
            <a:r>
              <a:rPr lang="en-DE" dirty="0"/>
              <a:t>t </a:t>
            </a:r>
            <a:r>
              <a:rPr lang="de-DE" dirty="0"/>
              <a:t>d</a:t>
            </a:r>
            <a:r>
              <a:rPr lang="en-DE" dirty="0"/>
              <a:t>e</a:t>
            </a:r>
            <a:r>
              <a:rPr lang="de-DE" dirty="0"/>
              <a:t>s</a:t>
            </a:r>
            <a:r>
              <a:rPr lang="en-DE" dirty="0" err="1"/>
              <a:t>i</a:t>
            </a:r>
            <a:r>
              <a:rPr lang="de-DE" dirty="0"/>
              <a:t>g</a:t>
            </a:r>
            <a:r>
              <a:rPr lang="en-DE" dirty="0"/>
              <a:t>n </a:t>
            </a:r>
            <a:r>
              <a:rPr lang="de-DE" dirty="0"/>
              <a:t>c</a:t>
            </a:r>
            <a:r>
              <a:rPr lang="en-DE" dirty="0"/>
              <a:t>o</a:t>
            </a:r>
            <a:r>
              <a:rPr lang="de-DE" dirty="0"/>
              <a:t>m</a:t>
            </a:r>
            <a:r>
              <a:rPr lang="en-DE" dirty="0"/>
              <a:t>p</a:t>
            </a:r>
            <a:r>
              <a:rPr lang="de-DE" dirty="0"/>
              <a:t>i</a:t>
            </a:r>
            <a:r>
              <a:rPr lang="en-DE" dirty="0"/>
              <a:t>l</a:t>
            </a:r>
            <a:r>
              <a:rPr lang="de-DE" dirty="0"/>
              <a:t>a</a:t>
            </a:r>
            <a:r>
              <a:rPr lang="en-DE" dirty="0"/>
              <a:t>t</a:t>
            </a:r>
            <a:r>
              <a:rPr lang="de-DE" dirty="0"/>
              <a:t>i</a:t>
            </a:r>
            <a:r>
              <a:rPr lang="en-DE" dirty="0"/>
              <a:t>o</a:t>
            </a:r>
            <a:r>
              <a:rPr lang="de-DE" dirty="0"/>
              <a:t>n</a:t>
            </a:r>
            <a:endParaRPr lang="en-DE" dirty="0"/>
          </a:p>
          <a:p>
            <a:r>
              <a:rPr lang="en-DE" dirty="0" err="1"/>
              <a:t>Emscripten</a:t>
            </a:r>
            <a:r>
              <a:rPr lang="en-DE" dirty="0"/>
              <a:t> </a:t>
            </a:r>
            <a:r>
              <a:rPr lang="en-DE" dirty="0" err="1"/>
              <a:t>borwser</a:t>
            </a:r>
            <a:r>
              <a:rPr lang="en-DE" dirty="0"/>
              <a:t> =&gt; </a:t>
            </a:r>
            <a:r>
              <a:rPr lang="en-DE" dirty="0" err="1"/>
              <a:t>wasi</a:t>
            </a:r>
            <a:r>
              <a:rPr lang="de-DE" dirty="0"/>
              <a:t>e</a:t>
            </a:r>
            <a:r>
              <a:rPr lang="en-DE" dirty="0"/>
              <a:t>n</a:t>
            </a:r>
            <a:r>
              <a:rPr lang="de-DE" dirty="0"/>
              <a:t>v</a:t>
            </a:r>
            <a:r>
              <a:rPr lang="en-DE" dirty="0"/>
              <a:t> </a:t>
            </a:r>
            <a:r>
              <a:rPr lang="de-DE" dirty="0"/>
              <a:t>t</a:t>
            </a:r>
            <a:r>
              <a:rPr lang="en-DE" dirty="0"/>
              <a:t>o</a:t>
            </a:r>
            <a:r>
              <a:rPr lang="de-DE" dirty="0"/>
              <a:t>o</a:t>
            </a:r>
            <a:r>
              <a:rPr lang="en-DE" dirty="0"/>
              <a:t>l</a:t>
            </a:r>
            <a:r>
              <a:rPr lang="de-DE" dirty="0"/>
              <a:t>c</a:t>
            </a:r>
            <a:r>
              <a:rPr lang="en-DE" dirty="0"/>
              <a:t>h</a:t>
            </a:r>
            <a:r>
              <a:rPr lang="de-DE" dirty="0"/>
              <a:t>a</a:t>
            </a:r>
            <a:r>
              <a:rPr lang="en-DE" dirty="0" err="1"/>
              <a:t>i</a:t>
            </a:r>
            <a:r>
              <a:rPr lang="de-DE" dirty="0"/>
              <a:t>n</a:t>
            </a:r>
            <a:r>
              <a:rPr lang="en-DE" dirty="0"/>
              <a:t> </a:t>
            </a:r>
            <a:r>
              <a:rPr lang="de-DE" dirty="0"/>
              <a:t>f</a:t>
            </a:r>
            <a:r>
              <a:rPr lang="en-DE" dirty="0"/>
              <a:t>o</a:t>
            </a:r>
            <a:r>
              <a:rPr lang="de-DE" dirty="0"/>
              <a:t>r</a:t>
            </a:r>
            <a:r>
              <a:rPr lang="en-DE" dirty="0"/>
              <a:t> </a:t>
            </a:r>
            <a:r>
              <a:rPr lang="de-DE" dirty="0"/>
              <a:t>o</a:t>
            </a:r>
            <a:r>
              <a:rPr lang="en-DE" dirty="0"/>
              <a:t>t</a:t>
            </a:r>
            <a:r>
              <a:rPr lang="de-DE" dirty="0"/>
              <a:t>h</a:t>
            </a:r>
            <a:r>
              <a:rPr lang="en-DE" dirty="0"/>
              <a:t>e</a:t>
            </a:r>
            <a:r>
              <a:rPr lang="de-DE" dirty="0"/>
              <a:t>r</a:t>
            </a:r>
            <a:r>
              <a:rPr lang="en-DE" dirty="0"/>
              <a:t>s</a:t>
            </a:r>
          </a:p>
          <a:p>
            <a:r>
              <a:rPr lang="de-DE" dirty="0"/>
              <a:t>W</a:t>
            </a:r>
            <a:r>
              <a:rPr lang="en-DE" dirty="0" err="1"/>
              <a:t>asmc</a:t>
            </a:r>
            <a:r>
              <a:rPr lang="en-DE" dirty="0"/>
              <a:t>++ wraps clan</a:t>
            </a:r>
            <a:r>
              <a:rPr lang="de-DE" dirty="0"/>
              <a:t>g</a:t>
            </a:r>
            <a:r>
              <a:rPr lang="en-DE" dirty="0"/>
              <a:t>++</a:t>
            </a:r>
          </a:p>
          <a:p>
            <a:r>
              <a:rPr lang="en-DE" dirty="0"/>
              <a:t>No tail call </a:t>
            </a:r>
            <a:r>
              <a:rPr lang="en-DE" dirty="0" err="1"/>
              <a:t>elim</a:t>
            </a:r>
            <a:r>
              <a:rPr lang="de-DE" dirty="0"/>
              <a:t>i</a:t>
            </a:r>
            <a:r>
              <a:rPr lang="en-DE" dirty="0"/>
              <a:t>n</a:t>
            </a:r>
            <a:r>
              <a:rPr lang="de-DE" dirty="0"/>
              <a:t>a</a:t>
            </a:r>
            <a:r>
              <a:rPr lang="en-DE" dirty="0"/>
              <a:t>t</a:t>
            </a:r>
            <a:r>
              <a:rPr lang="de-DE" dirty="0"/>
              <a:t>i</a:t>
            </a:r>
            <a:r>
              <a:rPr lang="en-DE" dirty="0"/>
              <a:t>o</a:t>
            </a:r>
            <a:r>
              <a:rPr lang="de-DE" dirty="0"/>
              <a:t>n</a:t>
            </a:r>
            <a:r>
              <a:rPr lang="en-DE" dirty="0"/>
              <a:t> </a:t>
            </a:r>
            <a:r>
              <a:rPr lang="de-DE" dirty="0"/>
              <a:t>o</a:t>
            </a:r>
            <a:r>
              <a:rPr lang="en-DE" dirty="0"/>
              <a:t>n </a:t>
            </a:r>
            <a:r>
              <a:rPr lang="de-DE" dirty="0"/>
              <a:t>t</a:t>
            </a:r>
            <a:r>
              <a:rPr lang="en-DE" dirty="0"/>
              <a:t>h</a:t>
            </a:r>
            <a:r>
              <a:rPr lang="de-DE" dirty="0"/>
              <a:t>e</a:t>
            </a:r>
            <a:r>
              <a:rPr lang="en-DE" dirty="0"/>
              <a:t> </a:t>
            </a:r>
            <a:r>
              <a:rPr lang="de-DE" dirty="0"/>
              <a:t>E</a:t>
            </a:r>
            <a:r>
              <a:rPr lang="en-DE" dirty="0"/>
              <a:t>S</a:t>
            </a:r>
            <a:r>
              <a:rPr lang="de-DE" dirty="0"/>
              <a:t>P</a:t>
            </a:r>
            <a:r>
              <a:rPr lang="en-DE" dirty="0"/>
              <a:t>32, </a:t>
            </a:r>
            <a:r>
              <a:rPr lang="de-DE" dirty="0"/>
              <a:t>b</a:t>
            </a:r>
            <a:r>
              <a:rPr lang="en-DE" dirty="0"/>
              <a:t>u</a:t>
            </a:r>
            <a:r>
              <a:rPr lang="de-DE" dirty="0"/>
              <a:t>t</a:t>
            </a:r>
            <a:r>
              <a:rPr lang="en-DE" dirty="0"/>
              <a:t> </a:t>
            </a:r>
            <a:r>
              <a:rPr lang="de-DE" dirty="0"/>
              <a:t>w</a:t>
            </a:r>
            <a:r>
              <a:rPr lang="en-DE" dirty="0"/>
              <a:t>a</a:t>
            </a:r>
            <a:r>
              <a:rPr lang="de-DE" dirty="0"/>
              <a:t>s</a:t>
            </a:r>
            <a:r>
              <a:rPr lang="en-DE" dirty="0"/>
              <a:t>m3 </a:t>
            </a:r>
            <a:r>
              <a:rPr lang="de-DE" dirty="0"/>
              <a:t>d</a:t>
            </a:r>
            <a:r>
              <a:rPr lang="en-DE" dirty="0"/>
              <a:t>e</a:t>
            </a:r>
            <a:r>
              <a:rPr lang="de-DE" dirty="0"/>
              <a:t>p</a:t>
            </a:r>
            <a:r>
              <a:rPr lang="en-DE" dirty="0"/>
              <a:t>e</a:t>
            </a:r>
            <a:r>
              <a:rPr lang="de-DE" dirty="0"/>
              <a:t>n</a:t>
            </a:r>
            <a:r>
              <a:rPr lang="en-DE" dirty="0"/>
              <a:t>d</a:t>
            </a:r>
            <a:r>
              <a:rPr lang="de-DE" dirty="0"/>
              <a:t>s</a:t>
            </a:r>
            <a:r>
              <a:rPr lang="en-DE" dirty="0"/>
              <a:t> </a:t>
            </a:r>
            <a:r>
              <a:rPr lang="de-DE" dirty="0"/>
              <a:t>o</a:t>
            </a:r>
            <a:r>
              <a:rPr lang="en-DE" dirty="0"/>
              <a:t>n </a:t>
            </a:r>
            <a:r>
              <a:rPr lang="de-DE" dirty="0"/>
              <a:t>t</a:t>
            </a:r>
            <a:r>
              <a:rPr lang="en-DE" dirty="0"/>
              <a:t>h</a:t>
            </a:r>
            <a:r>
              <a:rPr lang="de-DE" dirty="0"/>
              <a:t>a</a:t>
            </a:r>
            <a:r>
              <a:rPr lang="en-DE" dirty="0"/>
              <a:t>t, </a:t>
            </a:r>
            <a:r>
              <a:rPr lang="de-DE" dirty="0"/>
              <a:t>c</a:t>
            </a:r>
            <a:r>
              <a:rPr lang="en-DE" dirty="0"/>
              <a:t>a</a:t>
            </a:r>
            <a:r>
              <a:rPr lang="de-DE" dirty="0"/>
              <a:t>l</a:t>
            </a:r>
            <a:r>
              <a:rPr lang="en-DE" dirty="0"/>
              <a:t>l </a:t>
            </a:r>
            <a:r>
              <a:rPr lang="de-DE" dirty="0"/>
              <a:t>f</a:t>
            </a:r>
            <a:r>
              <a:rPr lang="en-DE" dirty="0"/>
              <a:t>r</a:t>
            </a:r>
            <a:r>
              <a:rPr lang="de-DE" dirty="0"/>
              <a:t>a</a:t>
            </a:r>
            <a:r>
              <a:rPr lang="en-DE" dirty="0"/>
              <a:t>m</a:t>
            </a:r>
            <a:r>
              <a:rPr lang="de-DE" dirty="0"/>
              <a:t>e</a:t>
            </a:r>
            <a:r>
              <a:rPr lang="en-DE" dirty="0"/>
              <a:t>s </a:t>
            </a:r>
            <a:r>
              <a:rPr lang="de-DE" dirty="0"/>
              <a:t>a</a:t>
            </a:r>
            <a:r>
              <a:rPr lang="en-DE" dirty="0"/>
              <a:t>n</a:t>
            </a:r>
            <a:r>
              <a:rPr lang="de-DE" dirty="0"/>
              <a:t>d</a:t>
            </a:r>
            <a:r>
              <a:rPr lang="en-DE" dirty="0"/>
              <a:t> </a:t>
            </a:r>
            <a:r>
              <a:rPr lang="de-DE" dirty="0"/>
              <a:t>m</a:t>
            </a:r>
            <a:r>
              <a:rPr lang="en-DE" dirty="0"/>
              <a:t>a</a:t>
            </a:r>
            <a:r>
              <a:rPr lang="de-DE" dirty="0"/>
              <a:t>s</a:t>
            </a:r>
            <a:r>
              <a:rPr lang="en-DE" dirty="0"/>
              <a:t>s</a:t>
            </a:r>
            <a:r>
              <a:rPr lang="de-DE" dirty="0"/>
              <a:t>i</a:t>
            </a:r>
            <a:r>
              <a:rPr lang="en-DE" dirty="0"/>
              <a:t>v</a:t>
            </a:r>
            <a:r>
              <a:rPr lang="de-DE" dirty="0"/>
              <a:t>e</a:t>
            </a:r>
            <a:r>
              <a:rPr lang="en-DE" dirty="0"/>
              <a:t> </a:t>
            </a:r>
            <a:r>
              <a:rPr lang="de-DE" dirty="0"/>
              <a:t>s</a:t>
            </a:r>
            <a:r>
              <a:rPr lang="en-DE" dirty="0"/>
              <a:t>t</a:t>
            </a:r>
            <a:r>
              <a:rPr lang="de-DE" dirty="0"/>
              <a:t>a</a:t>
            </a:r>
            <a:r>
              <a:rPr lang="en-DE" dirty="0"/>
              <a:t>c</a:t>
            </a:r>
            <a:r>
              <a:rPr lang="de-DE" dirty="0"/>
              <a:t>k</a:t>
            </a:r>
            <a:r>
              <a:rPr lang="en-DE" dirty="0"/>
              <a:t> </a:t>
            </a:r>
            <a:r>
              <a:rPr lang="de-DE" dirty="0"/>
              <a:t>u</a:t>
            </a:r>
            <a:r>
              <a:rPr lang="en-DE" dirty="0"/>
              <a:t>s</a:t>
            </a:r>
            <a:r>
              <a:rPr lang="de-DE" dirty="0"/>
              <a:t>e</a:t>
            </a:r>
            <a:r>
              <a:rPr lang="en-DE" dirty="0"/>
              <a:t> =&gt; </a:t>
            </a:r>
            <a:r>
              <a:rPr lang="de-DE" dirty="0"/>
              <a:t>f</a:t>
            </a:r>
            <a:r>
              <a:rPr lang="en-DE" dirty="0" err="1"/>
              <a:t>i</a:t>
            </a:r>
            <a:r>
              <a:rPr lang="de-DE" dirty="0"/>
              <a:t>x</a:t>
            </a:r>
            <a:r>
              <a:rPr lang="en-DE" dirty="0"/>
              <a:t> </a:t>
            </a:r>
            <a:r>
              <a:rPr lang="de-DE" dirty="0"/>
              <a:t>i</a:t>
            </a:r>
            <a:r>
              <a:rPr lang="en-DE" dirty="0"/>
              <a:t>n </a:t>
            </a:r>
            <a:r>
              <a:rPr lang="de-DE" dirty="0"/>
              <a:t>s</a:t>
            </a:r>
            <a:r>
              <a:rPr lang="en-DE" dirty="0" err="1"/>
              <a:t>i</a:t>
            </a:r>
            <a:r>
              <a:rPr lang="de-DE" dirty="0"/>
              <a:t>g</a:t>
            </a:r>
            <a:r>
              <a:rPr lang="en-DE" dirty="0"/>
              <a:t>h</a:t>
            </a:r>
            <a:r>
              <a:rPr lang="de-DE" dirty="0"/>
              <a:t>t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10D2F5-ECEF-4010-9A96-5968E72052F5}" type="slidenum">
              <a:rPr lang="en-DE" smtClean="0"/>
              <a:t>18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65611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R</a:t>
            </a:r>
            <a:r>
              <a:rPr lang="en-DE" dirty="0"/>
              <a:t>un 100 times =&gt; average over 10</a:t>
            </a:r>
          </a:p>
          <a:p>
            <a:r>
              <a:rPr lang="en-DE" dirty="0"/>
              <a:t>Low variance &lt;= deterministic scheduler</a:t>
            </a:r>
          </a:p>
          <a:p>
            <a:r>
              <a:rPr lang="en-DE" dirty="0"/>
              <a:t>* </a:t>
            </a:r>
            <a:r>
              <a:rPr lang="de-DE" dirty="0"/>
              <a:t>L</a:t>
            </a:r>
            <a:r>
              <a:rPr lang="en-DE" dirty="0" err="1"/>
              <a:t>ength</a:t>
            </a:r>
            <a:r>
              <a:rPr lang="en-DE" dirty="0"/>
              <a:t> of ten calls</a:t>
            </a:r>
          </a:p>
          <a:p>
            <a:r>
              <a:rPr lang="de-DE" dirty="0"/>
              <a:t>M</a:t>
            </a:r>
            <a:r>
              <a:rPr lang="en-DE" dirty="0"/>
              <a:t>a</a:t>
            </a:r>
            <a:r>
              <a:rPr lang="de-DE" dirty="0"/>
              <a:t>t</a:t>
            </a:r>
            <a:r>
              <a:rPr lang="en-DE" dirty="0"/>
              <a:t>r</a:t>
            </a:r>
            <a:r>
              <a:rPr lang="de-DE" dirty="0"/>
              <a:t>i</a:t>
            </a:r>
            <a:r>
              <a:rPr lang="en-DE" dirty="0"/>
              <a:t>x =&gt; more complex </a:t>
            </a:r>
            <a:r>
              <a:rPr lang="de-DE" dirty="0"/>
              <a:t>a</a:t>
            </a:r>
            <a:r>
              <a:rPr lang="en-DE" dirty="0"/>
              <a:t>l</a:t>
            </a:r>
            <a:r>
              <a:rPr lang="de-DE" dirty="0"/>
              <a:t>o</a:t>
            </a:r>
            <a:r>
              <a:rPr lang="en-DE" dirty="0"/>
              <a:t>r</a:t>
            </a:r>
            <a:r>
              <a:rPr lang="de-DE" dirty="0"/>
              <a:t>i</a:t>
            </a:r>
            <a:r>
              <a:rPr lang="en-DE" dirty="0"/>
              <a:t>g</a:t>
            </a:r>
            <a:r>
              <a:rPr lang="de-DE" dirty="0"/>
              <a:t>h</a:t>
            </a:r>
            <a:r>
              <a:rPr lang="en-DE" dirty="0"/>
              <a:t>t</a:t>
            </a:r>
            <a:r>
              <a:rPr lang="de-DE" dirty="0"/>
              <a:t>m</a:t>
            </a:r>
            <a:r>
              <a:rPr lang="en-DE" dirty="0"/>
              <a:t>s </a:t>
            </a:r>
            <a:r>
              <a:rPr lang="de-DE" dirty="0"/>
              <a:t>t</a:t>
            </a:r>
            <a:r>
              <a:rPr lang="en-DE" dirty="0"/>
              <a:t>a</a:t>
            </a:r>
            <a:r>
              <a:rPr lang="de-DE" dirty="0"/>
              <a:t>k</a:t>
            </a:r>
            <a:r>
              <a:rPr lang="en-DE" dirty="0"/>
              <a:t>e </a:t>
            </a:r>
            <a:r>
              <a:rPr lang="de-DE" dirty="0"/>
              <a:t>b</a:t>
            </a:r>
            <a:r>
              <a:rPr lang="en-DE" dirty="0" err="1"/>
              <a:t>i</a:t>
            </a:r>
            <a:r>
              <a:rPr lang="de-DE" dirty="0"/>
              <a:t>g</a:t>
            </a:r>
            <a:r>
              <a:rPr lang="en-DE" dirty="0"/>
              <a:t>h</a:t>
            </a:r>
            <a:r>
              <a:rPr lang="de-DE" dirty="0"/>
              <a:t>e</a:t>
            </a:r>
            <a:r>
              <a:rPr lang="en-DE" dirty="0"/>
              <a:t>r </a:t>
            </a:r>
            <a:r>
              <a:rPr lang="de-DE" dirty="0"/>
              <a:t>h</a:t>
            </a:r>
            <a:r>
              <a:rPr lang="en-DE" dirty="0" err="1"/>
              <a:t>i</a:t>
            </a:r>
            <a:r>
              <a:rPr lang="de-DE" dirty="0"/>
              <a:t>t</a:t>
            </a:r>
            <a:r>
              <a:rPr lang="en-DE" dirty="0"/>
              <a:t>, </a:t>
            </a:r>
            <a:r>
              <a:rPr lang="de-DE" dirty="0"/>
              <a:t>c</a:t>
            </a:r>
            <a:r>
              <a:rPr lang="en-DE" dirty="0"/>
              <a:t>o</a:t>
            </a:r>
            <a:r>
              <a:rPr lang="de-DE" dirty="0"/>
              <a:t>n</a:t>
            </a:r>
            <a:r>
              <a:rPr lang="en-DE" dirty="0"/>
              <a:t>t</a:t>
            </a:r>
            <a:r>
              <a:rPr lang="de-DE" dirty="0"/>
              <a:t>r</a:t>
            </a:r>
            <a:r>
              <a:rPr lang="en-DE" dirty="0" err="1"/>
              <a:t>i</a:t>
            </a:r>
            <a:r>
              <a:rPr lang="de-DE" dirty="0"/>
              <a:t>b</a:t>
            </a:r>
            <a:r>
              <a:rPr lang="en-DE" dirty="0"/>
              <a:t>u</a:t>
            </a:r>
            <a:r>
              <a:rPr lang="de-DE" dirty="0"/>
              <a:t>t</a:t>
            </a:r>
            <a:r>
              <a:rPr lang="en-DE" dirty="0"/>
              <a:t>o</a:t>
            </a:r>
            <a:r>
              <a:rPr lang="de-DE" dirty="0"/>
              <a:t>r</a:t>
            </a:r>
            <a:r>
              <a:rPr lang="en-DE" dirty="0"/>
              <a:t>s </a:t>
            </a:r>
            <a:r>
              <a:rPr lang="de-DE" dirty="0"/>
              <a:t>n</a:t>
            </a:r>
            <a:r>
              <a:rPr lang="en-DE" dirty="0"/>
              <a:t>o </a:t>
            </a:r>
            <a:r>
              <a:rPr lang="de-DE" dirty="0"/>
              <a:t>e</a:t>
            </a:r>
            <a:r>
              <a:rPr lang="en-DE" dirty="0"/>
              <a:t>x</a:t>
            </a:r>
            <a:r>
              <a:rPr lang="de-DE" dirty="0"/>
              <a:t>p</a:t>
            </a:r>
            <a:r>
              <a:rPr lang="en-DE" dirty="0"/>
              <a:t>e</a:t>
            </a:r>
            <a:r>
              <a:rPr lang="de-DE" dirty="0"/>
              <a:t>n</a:t>
            </a:r>
            <a:r>
              <a:rPr lang="en-DE" dirty="0"/>
              <a:t>s</a:t>
            </a:r>
            <a:r>
              <a:rPr lang="de-DE" dirty="0"/>
              <a:t>i</a:t>
            </a:r>
            <a:r>
              <a:rPr lang="en-DE" dirty="0"/>
              <a:t>v</a:t>
            </a:r>
            <a:r>
              <a:rPr lang="de-DE" dirty="0"/>
              <a:t>e</a:t>
            </a:r>
            <a:r>
              <a:rPr lang="en-DE" dirty="0"/>
              <a:t> </a:t>
            </a:r>
            <a:r>
              <a:rPr lang="de-DE" dirty="0"/>
              <a:t>a</a:t>
            </a:r>
            <a:r>
              <a:rPr lang="en-DE" dirty="0"/>
              <a:t>c</a:t>
            </a:r>
            <a:r>
              <a:rPr lang="de-DE" dirty="0"/>
              <a:t>t</a:t>
            </a:r>
            <a:r>
              <a:rPr lang="en-DE" dirty="0" err="1"/>
              <a:t>i</a:t>
            </a:r>
            <a:r>
              <a:rPr lang="de-DE" dirty="0"/>
              <a:t>o</a:t>
            </a:r>
            <a:r>
              <a:rPr lang="en-DE" dirty="0"/>
              <a:t>n</a:t>
            </a:r>
            <a:r>
              <a:rPr lang="de-DE" dirty="0"/>
              <a:t>s</a:t>
            </a:r>
            <a:r>
              <a:rPr lang="en-DE" dirty="0"/>
              <a:t> =&gt; no complex al</a:t>
            </a:r>
            <a:r>
              <a:rPr lang="de-DE" dirty="0"/>
              <a:t>g</a:t>
            </a:r>
            <a:r>
              <a:rPr lang="en-DE" dirty="0"/>
              <a:t>o</a:t>
            </a:r>
            <a:r>
              <a:rPr lang="de-DE" dirty="0"/>
              <a:t>r</a:t>
            </a:r>
            <a:r>
              <a:rPr lang="en-DE" dirty="0" err="1"/>
              <a:t>i</a:t>
            </a:r>
            <a:r>
              <a:rPr lang="de-DE" dirty="0"/>
              <a:t>t</a:t>
            </a:r>
            <a:r>
              <a:rPr lang="en-DE" dirty="0"/>
              <a:t>h</a:t>
            </a:r>
            <a:r>
              <a:rPr lang="de-DE" dirty="0"/>
              <a:t>m</a:t>
            </a:r>
            <a:r>
              <a:rPr lang="en-DE" dirty="0"/>
              <a:t>s </a:t>
            </a:r>
            <a:r>
              <a:rPr lang="de-DE" dirty="0"/>
              <a:t>i</a:t>
            </a:r>
            <a:r>
              <a:rPr lang="en-DE" dirty="0"/>
              <a:t>n </a:t>
            </a:r>
            <a:r>
              <a:rPr lang="de-DE" dirty="0"/>
              <a:t>W</a:t>
            </a:r>
            <a:r>
              <a:rPr lang="en-DE" dirty="0"/>
              <a:t>e</a:t>
            </a:r>
            <a:r>
              <a:rPr lang="de-DE" dirty="0"/>
              <a:t>b</a:t>
            </a:r>
            <a:r>
              <a:rPr lang="en-DE" dirty="0"/>
              <a:t>A</a:t>
            </a:r>
            <a:r>
              <a:rPr lang="de-DE" dirty="0"/>
              <a:t>s</a:t>
            </a:r>
            <a:r>
              <a:rPr lang="en-DE" dirty="0"/>
              <a:t>s</a:t>
            </a:r>
            <a:r>
              <a:rPr lang="de-DE" dirty="0"/>
              <a:t>e</a:t>
            </a:r>
            <a:r>
              <a:rPr lang="en-DE" dirty="0"/>
              <a:t>m</a:t>
            </a:r>
            <a:r>
              <a:rPr lang="de-DE" dirty="0"/>
              <a:t>b</a:t>
            </a:r>
            <a:r>
              <a:rPr lang="en-DE" dirty="0"/>
              <a:t>l</a:t>
            </a:r>
            <a:r>
              <a:rPr lang="de-DE" dirty="0"/>
              <a:t>y</a:t>
            </a:r>
            <a:endParaRPr lang="en-DE" dirty="0"/>
          </a:p>
          <a:p>
            <a:r>
              <a:rPr lang="en-DE" dirty="0"/>
              <a:t>Native: little slowdown</a:t>
            </a:r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10D2F5-ECEF-4010-9A96-5968E72052F5}" type="slidenum">
              <a:rPr lang="en-DE" smtClean="0"/>
              <a:t>19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104260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30-90x slower</a:t>
            </a:r>
          </a:p>
          <a:p>
            <a:r>
              <a:rPr lang="de-DE" dirty="0"/>
              <a:t>U</a:t>
            </a:r>
            <a:r>
              <a:rPr lang="en-DE" dirty="0" err="1"/>
              <a:t>nusual</a:t>
            </a:r>
            <a:r>
              <a:rPr lang="en-DE" dirty="0"/>
              <a:t> for </a:t>
            </a:r>
            <a:r>
              <a:rPr lang="de-DE" dirty="0"/>
              <a:t>w</a:t>
            </a:r>
            <a:r>
              <a:rPr lang="en-DE" dirty="0"/>
              <a:t>e</a:t>
            </a:r>
            <a:r>
              <a:rPr lang="de-DE" dirty="0"/>
              <a:t>b</a:t>
            </a:r>
            <a:r>
              <a:rPr lang="en-DE" dirty="0"/>
              <a:t>a</a:t>
            </a:r>
            <a:r>
              <a:rPr lang="de-DE" dirty="0"/>
              <a:t>s</a:t>
            </a:r>
            <a:r>
              <a:rPr lang="en-DE" dirty="0"/>
              <a:t>s</a:t>
            </a:r>
            <a:r>
              <a:rPr lang="de-DE" dirty="0"/>
              <a:t>e</a:t>
            </a:r>
            <a:r>
              <a:rPr lang="en-DE" dirty="0"/>
              <a:t>m</a:t>
            </a:r>
            <a:r>
              <a:rPr lang="de-DE" dirty="0"/>
              <a:t>b</a:t>
            </a:r>
            <a:r>
              <a:rPr lang="en-DE" dirty="0"/>
              <a:t>l</a:t>
            </a:r>
            <a:r>
              <a:rPr lang="de-DE" dirty="0"/>
              <a:t>y</a:t>
            </a:r>
            <a:endParaRPr lang="en-DE" dirty="0"/>
          </a:p>
          <a:p>
            <a:r>
              <a:rPr lang="en-DE" dirty="0"/>
              <a:t>Suspect more energy =&gt; </a:t>
            </a:r>
            <a:r>
              <a:rPr lang="de-DE" dirty="0"/>
              <a:t>m</a:t>
            </a:r>
            <a:r>
              <a:rPr lang="en-DE" dirty="0"/>
              <a:t>o</a:t>
            </a:r>
            <a:r>
              <a:rPr lang="de-DE" dirty="0"/>
              <a:t>r</a:t>
            </a:r>
            <a:r>
              <a:rPr lang="en-DE" dirty="0"/>
              <a:t>e </a:t>
            </a:r>
            <a:r>
              <a:rPr lang="de-DE" dirty="0"/>
              <a:t>r</a:t>
            </a:r>
            <a:r>
              <a:rPr lang="en-DE" dirty="0"/>
              <a:t>e</a:t>
            </a:r>
            <a:r>
              <a:rPr lang="de-DE" dirty="0"/>
              <a:t>a</a:t>
            </a:r>
            <a:r>
              <a:rPr lang="en-DE" dirty="0"/>
              <a:t>search</a:t>
            </a:r>
          </a:p>
          <a:p>
            <a:r>
              <a:rPr lang="de-DE" dirty="0"/>
              <a:t>N</a:t>
            </a:r>
            <a:r>
              <a:rPr lang="en-DE" dirty="0"/>
              <a:t>o malloc() o</a:t>
            </a:r>
            <a:r>
              <a:rPr lang="de-DE" dirty="0"/>
              <a:t>n</a:t>
            </a:r>
            <a:r>
              <a:rPr lang="en-DE" dirty="0"/>
              <a:t>l</a:t>
            </a:r>
            <a:r>
              <a:rPr lang="de-DE" dirty="0"/>
              <a:t>y</a:t>
            </a:r>
            <a:r>
              <a:rPr lang="en-DE" dirty="0"/>
              <a:t> </a:t>
            </a:r>
            <a:r>
              <a:rPr lang="de-DE" dirty="0"/>
              <a:t>d</a:t>
            </a:r>
            <a:r>
              <a:rPr lang="en-DE" dirty="0"/>
              <a:t>e</a:t>
            </a:r>
            <a:r>
              <a:rPr lang="de-DE" dirty="0"/>
              <a:t>f</a:t>
            </a:r>
            <a:r>
              <a:rPr lang="en-DE" dirty="0" err="1"/>
              <a:t>i</a:t>
            </a:r>
            <a:r>
              <a:rPr lang="de-DE" dirty="0"/>
              <a:t>n</a:t>
            </a:r>
            <a:r>
              <a:rPr lang="en-DE" dirty="0"/>
              <a:t>e</a:t>
            </a:r>
            <a:r>
              <a:rPr lang="de-DE" dirty="0"/>
              <a:t>d</a:t>
            </a:r>
            <a:r>
              <a:rPr lang="en-DE" dirty="0"/>
              <a:t> </a:t>
            </a:r>
            <a:r>
              <a:rPr lang="de-DE" dirty="0"/>
              <a:t>f</a:t>
            </a:r>
            <a:r>
              <a:rPr lang="en-DE" dirty="0"/>
              <a:t>u</a:t>
            </a:r>
            <a:r>
              <a:rPr lang="de-DE" dirty="0"/>
              <a:t>n</a:t>
            </a:r>
            <a:r>
              <a:rPr lang="en-DE" dirty="0"/>
              <a:t>c</a:t>
            </a:r>
            <a:r>
              <a:rPr lang="de-DE" dirty="0"/>
              <a:t>t</a:t>
            </a:r>
            <a:r>
              <a:rPr lang="en-DE" dirty="0" err="1"/>
              <a:t>i</a:t>
            </a:r>
            <a:r>
              <a:rPr lang="de-DE" dirty="0"/>
              <a:t>o</a:t>
            </a:r>
            <a:r>
              <a:rPr lang="en-DE" dirty="0"/>
              <a:t>n</a:t>
            </a:r>
            <a:r>
              <a:rPr lang="de-DE" dirty="0"/>
              <a:t>s</a:t>
            </a:r>
            <a:endParaRPr lang="en-DE" dirty="0"/>
          </a:p>
          <a:p>
            <a:r>
              <a:rPr lang="de-DE" dirty="0"/>
              <a:t>S</a:t>
            </a:r>
            <a:r>
              <a:rPr lang="en-DE" dirty="0" err="1"/>
              <a:t>ince</a:t>
            </a:r>
            <a:r>
              <a:rPr lang="en-DE" dirty="0"/>
              <a:t> </a:t>
            </a:r>
            <a:r>
              <a:rPr lang="de-DE" dirty="0"/>
              <a:t>c</a:t>
            </a:r>
            <a:r>
              <a:rPr lang="en-DE" dirty="0"/>
              <a:t>o</a:t>
            </a:r>
            <a:r>
              <a:rPr lang="de-DE" dirty="0"/>
              <a:t>m</a:t>
            </a:r>
            <a:r>
              <a:rPr lang="en-DE" dirty="0"/>
              <a:t>m</a:t>
            </a:r>
            <a:r>
              <a:rPr lang="de-DE" dirty="0"/>
              <a:t>o</a:t>
            </a:r>
            <a:r>
              <a:rPr lang="en-DE" dirty="0"/>
              <a:t>n </a:t>
            </a:r>
            <a:r>
              <a:rPr lang="de-DE" dirty="0"/>
              <a:t>u</a:t>
            </a:r>
            <a:r>
              <a:rPr lang="en-DE" dirty="0"/>
              <a:t>s</a:t>
            </a:r>
            <a:r>
              <a:rPr lang="de-DE" dirty="0"/>
              <a:t>e</a:t>
            </a:r>
            <a:r>
              <a:rPr lang="en-DE" dirty="0"/>
              <a:t>c</a:t>
            </a:r>
            <a:r>
              <a:rPr lang="de-DE" dirty="0"/>
              <a:t>a</a:t>
            </a:r>
            <a:r>
              <a:rPr lang="en-DE" dirty="0"/>
              <a:t>s</a:t>
            </a:r>
            <a:r>
              <a:rPr lang="de-DE" dirty="0"/>
              <a:t>e</a:t>
            </a:r>
            <a:r>
              <a:rPr lang="en-DE" dirty="0"/>
              <a:t> =&gt; </a:t>
            </a:r>
            <a:r>
              <a:rPr lang="de-DE" dirty="0"/>
              <a:t>W</a:t>
            </a:r>
            <a:r>
              <a:rPr lang="en-DE" dirty="0"/>
              <a:t>A</a:t>
            </a:r>
            <a:r>
              <a:rPr lang="de-DE" dirty="0"/>
              <a:t>S</a:t>
            </a:r>
            <a:r>
              <a:rPr lang="en-DE" dirty="0"/>
              <a:t>I for non browser platforms</a:t>
            </a:r>
          </a:p>
          <a:p>
            <a:endParaRPr lang="en-DE" dirty="0"/>
          </a:p>
          <a:p>
            <a:r>
              <a:rPr lang="en-DE" dirty="0"/>
              <a:t>Runtime =&gt; dyna</a:t>
            </a:r>
            <a:r>
              <a:rPr lang="de-DE" dirty="0"/>
              <a:t>m</a:t>
            </a:r>
            <a:r>
              <a:rPr lang="en-DE" dirty="0" err="1"/>
              <a:t>ic</a:t>
            </a:r>
            <a:r>
              <a:rPr lang="en-DE" dirty="0"/>
              <a:t> loading =&gt; meant for network</a:t>
            </a:r>
          </a:p>
          <a:p>
            <a:r>
              <a:rPr lang="en-DE" dirty="0"/>
              <a:t>Code for embedded ion the </a:t>
            </a:r>
            <a:r>
              <a:rPr lang="en-DE" dirty="0" err="1"/>
              <a:t>borwser</a:t>
            </a:r>
            <a:endParaRPr lang="en-DE" dirty="0"/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10D2F5-ECEF-4010-9A96-5968E72052F5}" type="slidenum">
              <a:rPr lang="en-DE" smtClean="0"/>
              <a:t>20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180333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</a:t>
            </a:r>
            <a:r>
              <a:rPr lang="en-DE" dirty="0"/>
              <a:t>n </a:t>
            </a:r>
            <a:r>
              <a:rPr lang="de-DE" dirty="0"/>
              <a:t>s</a:t>
            </a:r>
            <a:r>
              <a:rPr lang="en-DE" dirty="0"/>
              <a:t>u</a:t>
            </a:r>
            <a:r>
              <a:rPr lang="de-DE" dirty="0"/>
              <a:t>m</a:t>
            </a:r>
            <a:r>
              <a:rPr lang="en-DE" dirty="0"/>
              <a:t>m</a:t>
            </a:r>
            <a:r>
              <a:rPr lang="de-DE" dirty="0"/>
              <a:t>e</a:t>
            </a:r>
            <a:r>
              <a:rPr lang="en-DE" dirty="0"/>
              <a:t>r</a:t>
            </a:r>
            <a:r>
              <a:rPr lang="de-DE" dirty="0"/>
              <a:t>y</a:t>
            </a:r>
            <a:endParaRPr lang="en-DE" dirty="0"/>
          </a:p>
          <a:p>
            <a:r>
              <a:rPr lang="en-DE" dirty="0" err="1"/>
              <a:t>Runing</a:t>
            </a:r>
            <a:r>
              <a:rPr lang="en-DE" dirty="0"/>
              <a:t> </a:t>
            </a:r>
            <a:r>
              <a:rPr lang="en-DE" dirty="0" err="1"/>
              <a:t>wasm</a:t>
            </a:r>
            <a:r>
              <a:rPr lang="en-DE" dirty="0"/>
              <a:t> works </a:t>
            </a:r>
            <a:r>
              <a:rPr lang="de-DE" dirty="0"/>
              <a:t>u</a:t>
            </a:r>
            <a:r>
              <a:rPr lang="en-DE" dirty="0"/>
              <a:t>s</a:t>
            </a:r>
            <a:r>
              <a:rPr lang="de-DE" dirty="0"/>
              <a:t>i</a:t>
            </a:r>
            <a:r>
              <a:rPr lang="en-DE" dirty="0"/>
              <a:t>n</a:t>
            </a:r>
            <a:r>
              <a:rPr lang="de-DE" dirty="0"/>
              <a:t>g</a:t>
            </a:r>
            <a:r>
              <a:rPr lang="en-DE" dirty="0"/>
              <a:t> </a:t>
            </a:r>
            <a:r>
              <a:rPr lang="de-DE" dirty="0"/>
              <a:t>W</a:t>
            </a:r>
            <a:r>
              <a:rPr lang="en-DE" dirty="0"/>
              <a:t>A</a:t>
            </a:r>
            <a:r>
              <a:rPr lang="de-DE" dirty="0"/>
              <a:t>S</a:t>
            </a:r>
            <a:r>
              <a:rPr lang="en-DE" dirty="0"/>
              <a:t>M3</a:t>
            </a:r>
          </a:p>
          <a:p>
            <a:r>
              <a:rPr lang="en-DE" dirty="0"/>
              <a:t>40-90x slower </a:t>
            </a:r>
            <a:r>
              <a:rPr lang="de-DE" dirty="0"/>
              <a:t>a</a:t>
            </a:r>
            <a:r>
              <a:rPr lang="en-DE" dirty="0"/>
              <a:t>n</a:t>
            </a:r>
            <a:r>
              <a:rPr lang="de-DE" dirty="0"/>
              <a:t>d</a:t>
            </a:r>
            <a:r>
              <a:rPr lang="en-DE" dirty="0"/>
              <a:t> </a:t>
            </a:r>
            <a:r>
              <a:rPr lang="de-DE" dirty="0"/>
              <a:t>n</a:t>
            </a:r>
            <a:r>
              <a:rPr lang="en-DE" dirty="0"/>
              <a:t>o </a:t>
            </a:r>
            <a:r>
              <a:rPr lang="de-DE" dirty="0"/>
              <a:t>i</a:t>
            </a:r>
            <a:r>
              <a:rPr lang="en-DE" dirty="0"/>
              <a:t>n</a:t>
            </a:r>
            <a:r>
              <a:rPr lang="de-DE" dirty="0"/>
              <a:t>t</a:t>
            </a:r>
            <a:r>
              <a:rPr lang="en-DE" dirty="0"/>
              <a:t>e</a:t>
            </a:r>
            <a:r>
              <a:rPr lang="de-DE" dirty="0"/>
              <a:t>r</a:t>
            </a:r>
            <a:r>
              <a:rPr lang="en-DE" dirty="0"/>
              <a:t>f</a:t>
            </a:r>
            <a:r>
              <a:rPr lang="de-DE" dirty="0"/>
              <a:t>a</a:t>
            </a:r>
            <a:r>
              <a:rPr lang="en-DE" dirty="0"/>
              <a:t>c</a:t>
            </a:r>
            <a:r>
              <a:rPr lang="de-DE" dirty="0"/>
              <a:t>e</a:t>
            </a:r>
            <a:endParaRPr lang="en-DE" dirty="0"/>
          </a:p>
          <a:p>
            <a:r>
              <a:rPr lang="de-DE" dirty="0"/>
              <a:t>P</a:t>
            </a:r>
            <a:r>
              <a:rPr lang="en-DE" dirty="0" err="1"/>
              <a:t>erformance</a:t>
            </a:r>
            <a:r>
              <a:rPr lang="en-DE" dirty="0"/>
              <a:t> loss but feature gain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10D2F5-ECEF-4010-9A96-5968E72052F5}" type="slidenum">
              <a:rPr lang="en-DE" smtClean="0"/>
              <a:t>21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17056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Run</a:t>
            </a:r>
            <a:r>
              <a:rPr lang="en-DE" dirty="0"/>
              <a:t> </a:t>
            </a:r>
            <a:r>
              <a:rPr lang="de-DE" dirty="0"/>
              <a:t>W</a:t>
            </a:r>
            <a:r>
              <a:rPr lang="en-DE" dirty="0"/>
              <a:t>e</a:t>
            </a:r>
            <a:r>
              <a:rPr lang="de-DE" dirty="0"/>
              <a:t>b</a:t>
            </a:r>
            <a:r>
              <a:rPr lang="en-DE" dirty="0"/>
              <a:t>A</a:t>
            </a:r>
            <a:r>
              <a:rPr lang="de-DE" dirty="0"/>
              <a:t>s</a:t>
            </a:r>
            <a:r>
              <a:rPr lang="en-DE" dirty="0"/>
              <a:t>s</a:t>
            </a:r>
            <a:r>
              <a:rPr lang="de-DE" dirty="0"/>
              <a:t>e</a:t>
            </a:r>
            <a:r>
              <a:rPr lang="en-DE" dirty="0"/>
              <a:t>m</a:t>
            </a:r>
            <a:r>
              <a:rPr lang="de-DE" dirty="0"/>
              <a:t>b</a:t>
            </a:r>
            <a:r>
              <a:rPr lang="en-DE" dirty="0"/>
              <a:t>l</a:t>
            </a:r>
            <a:r>
              <a:rPr lang="de-DE" dirty="0"/>
              <a:t>y</a:t>
            </a:r>
            <a:r>
              <a:rPr lang="en-DE" dirty="0"/>
              <a:t> on the ESP32</a:t>
            </a:r>
          </a:p>
          <a:p>
            <a:r>
              <a:rPr lang="de-DE" dirty="0"/>
              <a:t>F</a:t>
            </a:r>
            <a:r>
              <a:rPr lang="en-DE" dirty="0" err="1"/>
              <a:t>i</a:t>
            </a:r>
            <a:r>
              <a:rPr lang="de-DE" dirty="0"/>
              <a:t>n</a:t>
            </a:r>
            <a:r>
              <a:rPr lang="en-DE" dirty="0"/>
              <a:t>d </a:t>
            </a:r>
            <a:r>
              <a:rPr lang="de-DE" dirty="0"/>
              <a:t>r</a:t>
            </a:r>
            <a:r>
              <a:rPr lang="en-DE" dirty="0"/>
              <a:t>u</a:t>
            </a:r>
            <a:r>
              <a:rPr lang="de-DE" dirty="0"/>
              <a:t>n</a:t>
            </a:r>
            <a:r>
              <a:rPr lang="en-DE" dirty="0"/>
              <a:t>t</a:t>
            </a:r>
            <a:r>
              <a:rPr lang="de-DE" dirty="0"/>
              <a:t>i</a:t>
            </a:r>
            <a:r>
              <a:rPr lang="en-DE" dirty="0"/>
              <a:t>m</a:t>
            </a:r>
            <a:r>
              <a:rPr lang="de-DE" dirty="0"/>
              <a:t>e</a:t>
            </a:r>
            <a:endParaRPr lang="en-DE" dirty="0"/>
          </a:p>
          <a:p>
            <a:r>
              <a:rPr lang="en-DE" dirty="0"/>
              <a:t>Design tests</a:t>
            </a:r>
          </a:p>
          <a:p>
            <a:r>
              <a:rPr lang="en-DE" dirty="0" err="1"/>
              <a:t>Performan</a:t>
            </a:r>
            <a:r>
              <a:rPr lang="de-DE" dirty="0"/>
              <a:t>c</a:t>
            </a:r>
            <a:r>
              <a:rPr lang="en-DE" dirty="0"/>
              <a:t>e </a:t>
            </a:r>
            <a:r>
              <a:rPr lang="de-DE" dirty="0"/>
              <a:t>a</a:t>
            </a:r>
            <a:r>
              <a:rPr lang="en-DE" dirty="0"/>
              <a:t>n</a:t>
            </a:r>
            <a:r>
              <a:rPr lang="de-DE" dirty="0"/>
              <a:t>d</a:t>
            </a:r>
            <a:r>
              <a:rPr lang="en-DE" dirty="0"/>
              <a:t> </a:t>
            </a:r>
            <a:r>
              <a:rPr lang="de-DE" dirty="0"/>
              <a:t>s</a:t>
            </a:r>
            <a:r>
              <a:rPr lang="en-DE" dirty="0"/>
              <a:t>y</a:t>
            </a:r>
            <a:r>
              <a:rPr lang="de-DE" dirty="0"/>
              <a:t>s</a:t>
            </a:r>
            <a:r>
              <a:rPr lang="en-DE" dirty="0"/>
              <a:t>t</a:t>
            </a:r>
            <a:r>
              <a:rPr lang="de-DE" dirty="0"/>
              <a:t>e</a:t>
            </a:r>
            <a:r>
              <a:rPr lang="en-DE" dirty="0"/>
              <a:t>m </a:t>
            </a:r>
            <a:r>
              <a:rPr lang="de-DE" dirty="0"/>
              <a:t>i</a:t>
            </a:r>
            <a:r>
              <a:rPr lang="en-DE" dirty="0"/>
              <a:t>n</a:t>
            </a:r>
            <a:r>
              <a:rPr lang="de-DE" dirty="0"/>
              <a:t>t</a:t>
            </a:r>
            <a:r>
              <a:rPr lang="en-DE" dirty="0"/>
              <a:t>e</a:t>
            </a:r>
            <a:r>
              <a:rPr lang="de-DE" dirty="0"/>
              <a:t>r</a:t>
            </a:r>
            <a:r>
              <a:rPr lang="en-DE" dirty="0"/>
              <a:t>f</a:t>
            </a:r>
            <a:r>
              <a:rPr lang="de-DE" dirty="0"/>
              <a:t>a</a:t>
            </a:r>
            <a:r>
              <a:rPr lang="en-DE" dirty="0"/>
              <a:t>c</a:t>
            </a:r>
            <a:r>
              <a:rPr lang="de-DE" dirty="0"/>
              <a:t>e</a:t>
            </a:r>
            <a:r>
              <a:rPr lang="en-DE" dirty="0"/>
              <a:t>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10D2F5-ECEF-4010-9A96-5968E72052F5}" type="slidenum">
              <a:rPr lang="en-DE" smtClean="0"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92041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R</a:t>
            </a:r>
            <a:r>
              <a:rPr lang="en-DE" dirty="0"/>
              <a:t>e</a:t>
            </a:r>
            <a:r>
              <a:rPr lang="de-DE" dirty="0"/>
              <a:t>l</a:t>
            </a:r>
            <a:r>
              <a:rPr lang="en-DE" dirty="0"/>
              <a:t>e</a:t>
            </a:r>
            <a:r>
              <a:rPr lang="de-DE" dirty="0"/>
              <a:t>a</a:t>
            </a:r>
            <a:r>
              <a:rPr lang="en-DE" dirty="0"/>
              <a:t>s</a:t>
            </a:r>
            <a:r>
              <a:rPr lang="de-DE" dirty="0"/>
              <a:t>e</a:t>
            </a:r>
            <a:r>
              <a:rPr lang="en-DE" dirty="0"/>
              <a:t> </a:t>
            </a:r>
            <a:r>
              <a:rPr lang="de-DE" dirty="0"/>
              <a:t>i</a:t>
            </a:r>
            <a:r>
              <a:rPr lang="en-DE" dirty="0"/>
              <a:t>n </a:t>
            </a:r>
            <a:r>
              <a:rPr lang="de-DE" dirty="0"/>
              <a:t>s</a:t>
            </a:r>
            <a:r>
              <a:rPr lang="en-DE" dirty="0"/>
              <a:t>e</a:t>
            </a:r>
            <a:r>
              <a:rPr lang="de-DE" dirty="0"/>
              <a:t>p</a:t>
            </a:r>
            <a:r>
              <a:rPr lang="en-DE" dirty="0"/>
              <a:t>t 2016</a:t>
            </a:r>
          </a:p>
          <a:p>
            <a:r>
              <a:rPr lang="en-DE" dirty="0"/>
              <a:t>W</a:t>
            </a:r>
            <a:r>
              <a:rPr lang="de-DE" dirty="0"/>
              <a:t>i</a:t>
            </a:r>
            <a:r>
              <a:rPr lang="en-DE" dirty="0"/>
              <a:t>t</a:t>
            </a:r>
            <a:r>
              <a:rPr lang="de-DE" dirty="0"/>
              <a:t>h</a:t>
            </a:r>
            <a:r>
              <a:rPr lang="en-DE" dirty="0"/>
              <a:t> </a:t>
            </a:r>
            <a:r>
              <a:rPr lang="de-DE" dirty="0"/>
              <a:t>b</a:t>
            </a:r>
            <a:r>
              <a:rPr lang="en-DE" dirty="0" err="1"/>
              <a:t>luetooth</a:t>
            </a:r>
            <a:r>
              <a:rPr lang="en-DE" dirty="0"/>
              <a:t> and </a:t>
            </a:r>
            <a:r>
              <a:rPr lang="en-DE" dirty="0" err="1"/>
              <a:t>wifi</a:t>
            </a:r>
            <a:endParaRPr lang="en-DE" dirty="0"/>
          </a:p>
          <a:p>
            <a:r>
              <a:rPr lang="de-DE" dirty="0"/>
              <a:t>M</a:t>
            </a:r>
            <a:r>
              <a:rPr lang="en-DE" dirty="0"/>
              <a:t>ore power </a:t>
            </a:r>
            <a:r>
              <a:rPr lang="de-DE" dirty="0"/>
              <a:t>t</a:t>
            </a:r>
            <a:r>
              <a:rPr lang="en-DE" dirty="0"/>
              <a:t>h</a:t>
            </a:r>
            <a:r>
              <a:rPr lang="de-DE" dirty="0"/>
              <a:t>a</a:t>
            </a:r>
            <a:r>
              <a:rPr lang="en-DE" dirty="0"/>
              <a:t>n </a:t>
            </a:r>
            <a:r>
              <a:rPr lang="de-DE" dirty="0"/>
              <a:t>p</a:t>
            </a:r>
            <a:r>
              <a:rPr lang="en-DE" dirty="0"/>
              <a:t>r</a:t>
            </a:r>
            <a:r>
              <a:rPr lang="de-DE" dirty="0"/>
              <a:t>e</a:t>
            </a:r>
            <a:r>
              <a:rPr lang="en-DE" dirty="0"/>
              <a:t>d</a:t>
            </a:r>
            <a:r>
              <a:rPr lang="de-DE" dirty="0"/>
              <a:t>e</a:t>
            </a:r>
            <a:r>
              <a:rPr lang="en-DE" dirty="0"/>
              <a:t>c</a:t>
            </a:r>
            <a:r>
              <a:rPr lang="de-DE" dirty="0"/>
              <a:t>e</a:t>
            </a:r>
            <a:r>
              <a:rPr lang="en-DE" dirty="0"/>
              <a:t>s</a:t>
            </a:r>
            <a:r>
              <a:rPr lang="de-DE" dirty="0"/>
              <a:t>s</a:t>
            </a:r>
            <a:r>
              <a:rPr lang="en-DE" dirty="0"/>
              <a:t>o</a:t>
            </a:r>
            <a:r>
              <a:rPr lang="de-DE" dirty="0"/>
              <a:t>r</a:t>
            </a:r>
            <a:r>
              <a:rPr lang="en-DE" dirty="0"/>
              <a:t> </a:t>
            </a:r>
            <a:r>
              <a:rPr lang="de-DE" dirty="0"/>
              <a:t>E</a:t>
            </a:r>
            <a:r>
              <a:rPr lang="en-DE" dirty="0"/>
              <a:t>SP8266 =&gt; </a:t>
            </a:r>
            <a:r>
              <a:rPr lang="de-DE" dirty="0"/>
              <a:t>e</a:t>
            </a:r>
            <a:r>
              <a:rPr lang="en-DE" dirty="0"/>
              <a:t>n</a:t>
            </a:r>
            <a:r>
              <a:rPr lang="de-DE" dirty="0"/>
              <a:t>c</a:t>
            </a:r>
            <a:r>
              <a:rPr lang="en-DE" dirty="0"/>
              <a:t>r</a:t>
            </a:r>
            <a:r>
              <a:rPr lang="de-DE" dirty="0"/>
              <a:t>y</a:t>
            </a:r>
            <a:r>
              <a:rPr lang="en-DE" dirty="0"/>
              <a:t>p</a:t>
            </a:r>
            <a:r>
              <a:rPr lang="de-DE" dirty="0"/>
              <a:t>t</a:t>
            </a:r>
            <a:r>
              <a:rPr lang="en-DE" dirty="0" err="1"/>
              <a:t>i</a:t>
            </a:r>
            <a:r>
              <a:rPr lang="de-DE" dirty="0"/>
              <a:t>o</a:t>
            </a:r>
            <a:r>
              <a:rPr lang="en-DE" dirty="0"/>
              <a:t>n </a:t>
            </a:r>
          </a:p>
          <a:p>
            <a:r>
              <a:rPr lang="en-DE" dirty="0"/>
              <a:t>Light bra</a:t>
            </a:r>
            <a:r>
              <a:rPr lang="de-DE" dirty="0"/>
              <a:t>c</a:t>
            </a:r>
            <a:r>
              <a:rPr lang="en-DE" dirty="0"/>
              <a:t>e</a:t>
            </a:r>
            <a:r>
              <a:rPr lang="de-DE" dirty="0"/>
              <a:t>l</a:t>
            </a:r>
            <a:r>
              <a:rPr lang="en-DE" dirty="0"/>
              <a:t>e</a:t>
            </a:r>
            <a:r>
              <a:rPr lang="de-DE" dirty="0"/>
              <a:t>t</a:t>
            </a:r>
            <a:r>
              <a:rPr lang="en-DE" dirty="0"/>
              <a:t> </a:t>
            </a:r>
            <a:r>
              <a:rPr lang="de-DE" dirty="0"/>
              <a:t>a</a:t>
            </a:r>
            <a:r>
              <a:rPr lang="en-DE" dirty="0"/>
              <a:t>li</a:t>
            </a:r>
            <a:r>
              <a:rPr lang="de-DE" dirty="0"/>
              <a:t>b</a:t>
            </a:r>
            <a:r>
              <a:rPr lang="en-DE" dirty="0"/>
              <a:t>a</a:t>
            </a:r>
            <a:r>
              <a:rPr lang="de-DE" dirty="0"/>
              <a:t>b</a:t>
            </a:r>
            <a:r>
              <a:rPr lang="en-DE" dirty="0"/>
              <a:t>a </a:t>
            </a:r>
            <a:r>
              <a:rPr lang="de-DE" dirty="0"/>
              <a:t>a</a:t>
            </a:r>
            <a:r>
              <a:rPr lang="en-DE" dirty="0"/>
              <a:t>n</a:t>
            </a:r>
            <a:r>
              <a:rPr lang="de-DE" dirty="0"/>
              <a:t>n</a:t>
            </a:r>
            <a:r>
              <a:rPr lang="en-DE" dirty="0"/>
              <a:t>u</a:t>
            </a:r>
            <a:r>
              <a:rPr lang="de-DE" dirty="0"/>
              <a:t>a</a:t>
            </a:r>
            <a:r>
              <a:rPr lang="en-DE" dirty="0"/>
              <a:t>l </a:t>
            </a:r>
            <a:r>
              <a:rPr lang="de-DE" dirty="0"/>
              <a:t>m</a:t>
            </a:r>
            <a:r>
              <a:rPr lang="en-DE" dirty="0"/>
              <a:t>e</a:t>
            </a:r>
            <a:r>
              <a:rPr lang="de-DE" dirty="0"/>
              <a:t>e</a:t>
            </a:r>
            <a:r>
              <a:rPr lang="en-DE" dirty="0"/>
              <a:t>t</a:t>
            </a:r>
            <a:r>
              <a:rPr lang="de-DE" dirty="0"/>
              <a:t>i</a:t>
            </a:r>
            <a:r>
              <a:rPr lang="en-DE" dirty="0"/>
              <a:t>n</a:t>
            </a:r>
            <a:r>
              <a:rPr lang="de-DE" dirty="0"/>
              <a:t>g</a:t>
            </a:r>
            <a:r>
              <a:rPr lang="en-DE" dirty="0"/>
              <a:t> 2017</a:t>
            </a:r>
          </a:p>
          <a:p>
            <a:r>
              <a:rPr lang="en-DE" dirty="0"/>
              <a:t>4MB flash and 520KB RAM</a:t>
            </a:r>
          </a:p>
          <a:p>
            <a:r>
              <a:rPr lang="en-DE" dirty="0" err="1"/>
              <a:t>FreeRTOS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10D2F5-ECEF-4010-9A96-5968E72052F5}" type="slidenum">
              <a:rPr lang="en-DE" smtClean="0"/>
              <a:t>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26948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</a:t>
            </a:r>
            <a:r>
              <a:rPr lang="en-DE" dirty="0"/>
              <a:t>o</a:t>
            </a:r>
            <a:r>
              <a:rPr lang="de-DE" dirty="0"/>
              <a:t>r</a:t>
            </a:r>
            <a:r>
              <a:rPr lang="en-DE" dirty="0"/>
              <a:t> </a:t>
            </a:r>
            <a:r>
              <a:rPr lang="de-DE" dirty="0"/>
              <a:t>t</a:t>
            </a:r>
            <a:r>
              <a:rPr lang="en-DE" dirty="0"/>
              <a:t>h</a:t>
            </a:r>
            <a:r>
              <a:rPr lang="de-DE" dirty="0"/>
              <a:t>e</a:t>
            </a:r>
            <a:r>
              <a:rPr lang="en-DE" dirty="0"/>
              <a:t> </a:t>
            </a:r>
            <a:r>
              <a:rPr lang="de-DE" dirty="0"/>
              <a:t>w</a:t>
            </a:r>
            <a:r>
              <a:rPr lang="en-DE" dirty="0"/>
              <a:t>e</a:t>
            </a:r>
            <a:r>
              <a:rPr lang="de-DE" dirty="0"/>
              <a:t>b</a:t>
            </a:r>
            <a:endParaRPr lang="en-DE" dirty="0"/>
          </a:p>
          <a:p>
            <a:r>
              <a:rPr lang="de-DE" dirty="0"/>
              <a:t>A</a:t>
            </a:r>
            <a:r>
              <a:rPr lang="en-DE" dirty="0" err="1"/>
              <a:t>nnounced</a:t>
            </a:r>
            <a:r>
              <a:rPr lang="en-DE" dirty="0"/>
              <a:t> in 2015 cross browser consensus in 2017</a:t>
            </a:r>
          </a:p>
          <a:p>
            <a:r>
              <a:rPr lang="en-DE" dirty="0"/>
              <a:t>Fix </a:t>
            </a:r>
            <a:r>
              <a:rPr lang="en-DE" dirty="0" err="1"/>
              <a:t>javascript</a:t>
            </a:r>
            <a:r>
              <a:rPr lang="en-DE" dirty="0"/>
              <a:t> performance </a:t>
            </a:r>
            <a:r>
              <a:rPr lang="en-DE" dirty="0" err="1"/>
              <a:t>inc</a:t>
            </a:r>
            <a:r>
              <a:rPr lang="de-DE" dirty="0"/>
              <a:t>o</a:t>
            </a:r>
            <a:r>
              <a:rPr lang="en-DE" dirty="0"/>
              <a:t>n</a:t>
            </a:r>
            <a:r>
              <a:rPr lang="de-DE" dirty="0"/>
              <a:t>s</a:t>
            </a:r>
            <a:r>
              <a:rPr lang="en-DE" dirty="0" err="1"/>
              <a:t>istency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10D2F5-ECEF-4010-9A96-5968E72052F5}" type="slidenum">
              <a:rPr lang="en-DE" smtClean="0"/>
              <a:t>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62653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</a:t>
            </a:r>
            <a:r>
              <a:rPr lang="en-DE" dirty="0" err="1"/>
              <a:t>ortable</a:t>
            </a:r>
            <a:r>
              <a:rPr lang="en-DE" dirty="0"/>
              <a:t> target</a:t>
            </a:r>
          </a:p>
          <a:p>
            <a:r>
              <a:rPr lang="en-DE" dirty="0"/>
              <a:t>Mod</a:t>
            </a:r>
            <a:r>
              <a:rPr lang="de-DE" dirty="0"/>
              <a:t>u</a:t>
            </a:r>
            <a:r>
              <a:rPr lang="en-DE" dirty="0"/>
              <a:t>l</a:t>
            </a:r>
            <a:r>
              <a:rPr lang="de-DE" dirty="0"/>
              <a:t>e</a:t>
            </a:r>
            <a:r>
              <a:rPr lang="en-DE" dirty="0"/>
              <a:t> </a:t>
            </a:r>
            <a:r>
              <a:rPr lang="de-DE" dirty="0"/>
              <a:t>w</a:t>
            </a:r>
            <a:r>
              <a:rPr lang="en-DE" dirty="0" err="1"/>
              <a:t>i</a:t>
            </a:r>
            <a:r>
              <a:rPr lang="de-DE" dirty="0"/>
              <a:t>t</a:t>
            </a:r>
            <a:r>
              <a:rPr lang="en-DE" dirty="0"/>
              <a:t>h functions, </a:t>
            </a:r>
            <a:r>
              <a:rPr lang="en-DE" dirty="0" err="1"/>
              <a:t>globals</a:t>
            </a:r>
            <a:r>
              <a:rPr lang="en-DE" dirty="0"/>
              <a:t>, </a:t>
            </a:r>
            <a:r>
              <a:rPr lang="de-DE" dirty="0"/>
              <a:t>i</a:t>
            </a:r>
            <a:r>
              <a:rPr lang="en-DE" dirty="0"/>
              <a:t>m</a:t>
            </a:r>
            <a:r>
              <a:rPr lang="de-DE" dirty="0"/>
              <a:t>p</a:t>
            </a:r>
            <a:r>
              <a:rPr lang="en-DE" dirty="0"/>
              <a:t>o</a:t>
            </a:r>
            <a:r>
              <a:rPr lang="de-DE" dirty="0"/>
              <a:t>r</a:t>
            </a:r>
            <a:r>
              <a:rPr lang="en-DE" dirty="0"/>
              <a:t>t</a:t>
            </a:r>
            <a:r>
              <a:rPr lang="de-DE" dirty="0"/>
              <a:t>s</a:t>
            </a:r>
            <a:r>
              <a:rPr lang="en-DE" dirty="0"/>
              <a:t>, exports am</a:t>
            </a:r>
            <a:r>
              <a:rPr lang="de-DE" dirty="0"/>
              <a:t>o</a:t>
            </a:r>
            <a:r>
              <a:rPr lang="en-DE" dirty="0"/>
              <a:t>n</a:t>
            </a:r>
            <a:r>
              <a:rPr lang="de-DE" dirty="0"/>
              <a:t>g</a:t>
            </a:r>
            <a:r>
              <a:rPr lang="en-DE" dirty="0"/>
              <a:t>s</a:t>
            </a:r>
            <a:r>
              <a:rPr lang="de-DE" dirty="0"/>
              <a:t>t</a:t>
            </a:r>
            <a:r>
              <a:rPr lang="en-DE" dirty="0"/>
              <a:t> </a:t>
            </a:r>
            <a:r>
              <a:rPr lang="de-DE" dirty="0"/>
              <a:t>o</a:t>
            </a:r>
            <a:r>
              <a:rPr lang="en-DE" dirty="0"/>
              <a:t>t</a:t>
            </a:r>
            <a:r>
              <a:rPr lang="de-DE" dirty="0"/>
              <a:t>h</a:t>
            </a:r>
            <a:r>
              <a:rPr lang="en-DE" dirty="0"/>
              <a:t>e</a:t>
            </a:r>
            <a:r>
              <a:rPr lang="de-DE" dirty="0"/>
              <a:t>r</a:t>
            </a:r>
            <a:r>
              <a:rPr lang="en-DE" dirty="0"/>
              <a:t>s =&gt; </a:t>
            </a:r>
            <a:r>
              <a:rPr lang="de-DE" dirty="0"/>
              <a:t>e</a:t>
            </a:r>
            <a:r>
              <a:rPr lang="en-DE" dirty="0"/>
              <a:t>n</a:t>
            </a:r>
            <a:r>
              <a:rPr lang="de-DE" dirty="0"/>
              <a:t>c</a:t>
            </a:r>
            <a:r>
              <a:rPr lang="en-DE" dirty="0" err="1"/>
              <a:t>apsulation</a:t>
            </a:r>
            <a:r>
              <a:rPr lang="en-DE" dirty="0"/>
              <a:t> and sandboxing</a:t>
            </a:r>
          </a:p>
          <a:p>
            <a:r>
              <a:rPr lang="en-DE" dirty="0" err="1"/>
              <a:t>Stac</a:t>
            </a:r>
            <a:r>
              <a:rPr lang="de-DE" dirty="0"/>
              <a:t>k</a:t>
            </a:r>
            <a:r>
              <a:rPr lang="en-DE" dirty="0"/>
              <a:t> </a:t>
            </a:r>
            <a:r>
              <a:rPr lang="de-DE" dirty="0"/>
              <a:t>i</a:t>
            </a:r>
            <a:r>
              <a:rPr lang="en-DE" dirty="0"/>
              <a:t>n</a:t>
            </a:r>
            <a:r>
              <a:rPr lang="de-DE" dirty="0"/>
              <a:t>s</a:t>
            </a:r>
            <a:r>
              <a:rPr lang="en-DE" dirty="0"/>
              <a:t>t</a:t>
            </a:r>
            <a:r>
              <a:rPr lang="de-DE" dirty="0"/>
              <a:t>e</a:t>
            </a:r>
            <a:r>
              <a:rPr lang="en-DE" dirty="0"/>
              <a:t>a</a:t>
            </a:r>
            <a:r>
              <a:rPr lang="de-DE" dirty="0"/>
              <a:t>d</a:t>
            </a:r>
            <a:r>
              <a:rPr lang="en-DE" dirty="0"/>
              <a:t> </a:t>
            </a:r>
            <a:r>
              <a:rPr lang="de-DE" dirty="0"/>
              <a:t>o</a:t>
            </a:r>
            <a:r>
              <a:rPr lang="en-DE" dirty="0"/>
              <a:t>f </a:t>
            </a:r>
            <a:r>
              <a:rPr lang="de-DE" dirty="0"/>
              <a:t>r</a:t>
            </a:r>
            <a:r>
              <a:rPr lang="en-DE" dirty="0"/>
              <a:t>e</a:t>
            </a:r>
            <a:r>
              <a:rPr lang="de-DE" dirty="0"/>
              <a:t>g</a:t>
            </a:r>
            <a:r>
              <a:rPr lang="en-DE" dirty="0" err="1"/>
              <a:t>i</a:t>
            </a:r>
            <a:r>
              <a:rPr lang="de-DE" dirty="0"/>
              <a:t>s</a:t>
            </a:r>
            <a:r>
              <a:rPr lang="en-DE" dirty="0"/>
              <a:t>t</a:t>
            </a:r>
            <a:r>
              <a:rPr lang="de-DE" dirty="0"/>
              <a:t>e</a:t>
            </a:r>
            <a:r>
              <a:rPr lang="en-DE" dirty="0"/>
              <a:t>r</a:t>
            </a:r>
            <a:r>
              <a:rPr lang="de-DE" dirty="0"/>
              <a:t>s</a:t>
            </a:r>
            <a:r>
              <a:rPr lang="en-DE" dirty="0"/>
              <a:t> =&gt; </a:t>
            </a:r>
            <a:r>
              <a:rPr lang="de-DE" dirty="0"/>
              <a:t>c</a:t>
            </a:r>
            <a:r>
              <a:rPr lang="en-DE" dirty="0"/>
              <a:t>o</a:t>
            </a:r>
            <a:r>
              <a:rPr lang="de-DE" dirty="0"/>
              <a:t>m</a:t>
            </a:r>
            <a:r>
              <a:rPr lang="en-DE" dirty="0"/>
              <a:t>p</a:t>
            </a:r>
            <a:r>
              <a:rPr lang="de-DE" dirty="0"/>
              <a:t>a</a:t>
            </a:r>
            <a:r>
              <a:rPr lang="en-DE" dirty="0"/>
              <a:t>c</a:t>
            </a:r>
            <a:r>
              <a:rPr lang="de-DE" dirty="0"/>
              <a:t>t</a:t>
            </a:r>
            <a:r>
              <a:rPr lang="en-DE" dirty="0"/>
              <a:t> </a:t>
            </a:r>
            <a:r>
              <a:rPr lang="de-DE" dirty="0"/>
              <a:t>c</a:t>
            </a:r>
            <a:r>
              <a:rPr lang="en-DE" dirty="0"/>
              <a:t>o</a:t>
            </a:r>
            <a:r>
              <a:rPr lang="de-DE" dirty="0"/>
              <a:t>d</a:t>
            </a:r>
            <a:r>
              <a:rPr lang="en-DE" dirty="0"/>
              <a:t>e </a:t>
            </a:r>
            <a:r>
              <a:rPr lang="de-DE" dirty="0"/>
              <a:t>s</a:t>
            </a:r>
            <a:r>
              <a:rPr lang="en-DE" dirty="0" err="1"/>
              <a:t>i</a:t>
            </a:r>
            <a:r>
              <a:rPr lang="de-DE" dirty="0"/>
              <a:t>n</a:t>
            </a:r>
            <a:r>
              <a:rPr lang="en-DE" dirty="0"/>
              <a:t>c</a:t>
            </a:r>
            <a:r>
              <a:rPr lang="de-DE" dirty="0"/>
              <a:t>e</a:t>
            </a:r>
            <a:r>
              <a:rPr lang="en-DE" dirty="0"/>
              <a:t> </a:t>
            </a:r>
            <a:r>
              <a:rPr lang="de-DE" dirty="0"/>
              <a:t>n</a:t>
            </a:r>
            <a:r>
              <a:rPr lang="en-DE" dirty="0"/>
              <a:t>o</a:t>
            </a:r>
            <a:r>
              <a:rPr lang="de-DE" dirty="0"/>
              <a:t>t</a:t>
            </a:r>
            <a:r>
              <a:rPr lang="en-DE" dirty="0"/>
              <a:t> </a:t>
            </a:r>
            <a:r>
              <a:rPr lang="de-DE" dirty="0"/>
              <a:t>p</a:t>
            </a:r>
            <a:r>
              <a:rPr lang="en-DE" dirty="0"/>
              <a:t>a</a:t>
            </a:r>
            <a:r>
              <a:rPr lang="de-DE" dirty="0"/>
              <a:t>r</a:t>
            </a:r>
            <a:r>
              <a:rPr lang="en-DE" dirty="0"/>
              <a:t>a</a:t>
            </a:r>
            <a:r>
              <a:rPr lang="de-DE" dirty="0"/>
              <a:t>m</a:t>
            </a:r>
            <a:r>
              <a:rPr lang="en-DE" dirty="0"/>
              <a:t>t</a:t>
            </a:r>
            <a:r>
              <a:rPr lang="de-DE" dirty="0"/>
              <a:t>e</a:t>
            </a:r>
            <a:r>
              <a:rPr lang="en-DE" dirty="0"/>
              <a:t>r</a:t>
            </a:r>
            <a:r>
              <a:rPr lang="de-DE" dirty="0"/>
              <a:t>s</a:t>
            </a:r>
            <a:r>
              <a:rPr lang="en-DE" dirty="0"/>
              <a:t> </a:t>
            </a:r>
            <a:r>
              <a:rPr lang="de-DE" dirty="0"/>
              <a:t>b</a:t>
            </a:r>
            <a:r>
              <a:rPr lang="en-DE" dirty="0"/>
              <a:t>u</a:t>
            </a:r>
            <a:r>
              <a:rPr lang="de-DE" dirty="0"/>
              <a:t>t</a:t>
            </a:r>
            <a:r>
              <a:rPr lang="en-DE" dirty="0"/>
              <a:t> </a:t>
            </a:r>
            <a:r>
              <a:rPr lang="de-DE" dirty="0"/>
              <a:t>s</a:t>
            </a:r>
            <a:r>
              <a:rPr lang="en-DE" dirty="0"/>
              <a:t>t</a:t>
            </a:r>
            <a:r>
              <a:rPr lang="de-DE" dirty="0"/>
              <a:t>a</a:t>
            </a:r>
            <a:r>
              <a:rPr lang="en-DE" dirty="0"/>
              <a:t>c</a:t>
            </a:r>
            <a:r>
              <a:rPr lang="de-DE" dirty="0"/>
              <a:t>k</a:t>
            </a:r>
            <a:endParaRPr lang="en-DE" dirty="0"/>
          </a:p>
          <a:p>
            <a:r>
              <a:rPr lang="en-DE" dirty="0"/>
              <a:t>Best support on b</a:t>
            </a:r>
            <a:r>
              <a:rPr lang="de-DE" dirty="0"/>
              <a:t>r</a:t>
            </a:r>
            <a:r>
              <a:rPr lang="en-DE" dirty="0"/>
              <a:t>o</a:t>
            </a:r>
            <a:r>
              <a:rPr lang="de-DE" dirty="0"/>
              <a:t>w</a:t>
            </a:r>
            <a:r>
              <a:rPr lang="en-DE" dirty="0"/>
              <a:t>s</a:t>
            </a:r>
            <a:r>
              <a:rPr lang="de-DE" dirty="0"/>
              <a:t>e</a:t>
            </a:r>
            <a:r>
              <a:rPr lang="en-DE" dirty="0"/>
              <a:t>r</a:t>
            </a:r>
            <a:r>
              <a:rPr lang="de-DE" dirty="0"/>
              <a:t>s</a:t>
            </a:r>
            <a:r>
              <a:rPr lang="en-DE" dirty="0"/>
              <a:t>, but new runtimes coming</a:t>
            </a:r>
          </a:p>
          <a:p>
            <a:r>
              <a:rPr lang="en-DE" dirty="0"/>
              <a:t>Web =&gt; no trust, </a:t>
            </a:r>
            <a:r>
              <a:rPr lang="de-DE" dirty="0"/>
              <a:t>f</a:t>
            </a:r>
            <a:r>
              <a:rPr lang="en-DE" dirty="0"/>
              <a:t>a</a:t>
            </a:r>
            <a:r>
              <a:rPr lang="de-DE" dirty="0"/>
              <a:t>s</a:t>
            </a:r>
            <a:r>
              <a:rPr lang="en-DE" dirty="0"/>
              <a:t>t, universal, </a:t>
            </a:r>
            <a:r>
              <a:rPr lang="de-DE" dirty="0"/>
              <a:t>t</a:t>
            </a:r>
            <a:r>
              <a:rPr lang="en-DE" dirty="0"/>
              <a:t>r</a:t>
            </a:r>
            <a:r>
              <a:rPr lang="de-DE" dirty="0"/>
              <a:t>a</a:t>
            </a:r>
            <a:r>
              <a:rPr lang="en-DE" dirty="0"/>
              <a:t>s</a:t>
            </a:r>
            <a:r>
              <a:rPr lang="de-DE" dirty="0"/>
              <a:t>n</a:t>
            </a:r>
            <a:r>
              <a:rPr lang="en-DE" dirty="0" err="1"/>
              <a:t>i</a:t>
            </a:r>
            <a:r>
              <a:rPr lang="de-DE" dirty="0"/>
              <a:t>t</a:t>
            </a:r>
            <a:r>
              <a:rPr lang="en-DE" dirty="0"/>
              <a:t>t</a:t>
            </a:r>
            <a:r>
              <a:rPr lang="de-DE" dirty="0"/>
              <a:t>a</a:t>
            </a:r>
            <a:r>
              <a:rPr lang="en-DE" dirty="0"/>
              <a:t>b</a:t>
            </a:r>
            <a:r>
              <a:rPr lang="de-DE" dirty="0"/>
              <a:t>l</a:t>
            </a:r>
            <a:r>
              <a:rPr lang="en-DE" dirty="0"/>
              <a:t>e</a:t>
            </a:r>
          </a:p>
          <a:p>
            <a:r>
              <a:rPr lang="de-DE" dirty="0" err="1"/>
              <a:t>No</a:t>
            </a:r>
            <a:r>
              <a:rPr lang="en-DE" dirty="0"/>
              <a:t> </a:t>
            </a:r>
            <a:r>
              <a:rPr lang="de-DE" dirty="0"/>
              <a:t>A</a:t>
            </a:r>
            <a:r>
              <a:rPr lang="en-DE" dirty="0" err="1"/>
              <a:t>rbitra</a:t>
            </a:r>
            <a:r>
              <a:rPr lang="de-DE" dirty="0"/>
              <a:t>r</a:t>
            </a:r>
            <a:r>
              <a:rPr lang="en-DE" dirty="0"/>
              <a:t>y </a:t>
            </a:r>
            <a:r>
              <a:rPr lang="de-DE" dirty="0"/>
              <a:t>j</a:t>
            </a:r>
            <a:r>
              <a:rPr lang="en-DE" dirty="0"/>
              <a:t>umps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10D2F5-ECEF-4010-9A96-5968E72052F5}" type="slidenum">
              <a:rPr lang="en-DE" smtClean="0"/>
              <a:t>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65489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 err="1"/>
              <a:t>WebAssmebly</a:t>
            </a:r>
            <a:r>
              <a:rPr lang="en-DE" dirty="0"/>
              <a:t> grammar</a:t>
            </a:r>
          </a:p>
          <a:p>
            <a:r>
              <a:rPr lang="en-DE" dirty="0"/>
              <a:t>I</a:t>
            </a:r>
            <a:r>
              <a:rPr lang="de-DE" dirty="0"/>
              <a:t>n</a:t>
            </a:r>
            <a:r>
              <a:rPr lang="en-DE" dirty="0"/>
              <a:t>t</a:t>
            </a:r>
            <a:r>
              <a:rPr lang="de-DE" dirty="0"/>
              <a:t>e</a:t>
            </a:r>
            <a:r>
              <a:rPr lang="en-DE" dirty="0"/>
              <a:t>r</a:t>
            </a:r>
            <a:r>
              <a:rPr lang="de-DE" dirty="0"/>
              <a:t>e</a:t>
            </a:r>
            <a:r>
              <a:rPr lang="en-DE" dirty="0"/>
              <a:t>s</a:t>
            </a:r>
            <a:r>
              <a:rPr lang="de-DE" dirty="0"/>
              <a:t>t</a:t>
            </a:r>
            <a:r>
              <a:rPr lang="en-DE" dirty="0" err="1"/>
              <a:t>i</a:t>
            </a:r>
            <a:r>
              <a:rPr lang="de-DE" dirty="0"/>
              <a:t>n</a:t>
            </a:r>
            <a:r>
              <a:rPr lang="en-DE" dirty="0"/>
              <a:t>g =&gt; </a:t>
            </a:r>
            <a:r>
              <a:rPr lang="de-DE" dirty="0"/>
              <a:t>B</a:t>
            </a:r>
            <a:r>
              <a:rPr lang="en-DE" dirty="0"/>
              <a:t>l</a:t>
            </a:r>
            <a:r>
              <a:rPr lang="de-DE" dirty="0"/>
              <a:t>o</a:t>
            </a:r>
            <a:r>
              <a:rPr lang="en-DE" dirty="0"/>
              <a:t>ck, groups nested sequence, has implicit label</a:t>
            </a:r>
          </a:p>
          <a:p>
            <a:r>
              <a:rPr lang="de-DE" dirty="0"/>
              <a:t>B</a:t>
            </a:r>
            <a:r>
              <a:rPr lang="en-DE" dirty="0"/>
              <a:t>r_</a:t>
            </a:r>
            <a:r>
              <a:rPr lang="de-DE" dirty="0"/>
              <a:t>i</a:t>
            </a:r>
            <a:r>
              <a:rPr lang="en-DE" dirty="0"/>
              <a:t>f =&gt; </a:t>
            </a:r>
            <a:r>
              <a:rPr lang="de-DE" dirty="0"/>
              <a:t>c</a:t>
            </a:r>
            <a:r>
              <a:rPr lang="en-DE" dirty="0"/>
              <a:t>o</a:t>
            </a:r>
            <a:r>
              <a:rPr lang="de-DE" dirty="0"/>
              <a:t>n</a:t>
            </a:r>
            <a:r>
              <a:rPr lang="en-DE" dirty="0"/>
              <a:t>d</a:t>
            </a:r>
            <a:r>
              <a:rPr lang="de-DE" dirty="0"/>
              <a:t>i</a:t>
            </a:r>
            <a:r>
              <a:rPr lang="en-DE" dirty="0"/>
              <a:t>t</a:t>
            </a:r>
            <a:r>
              <a:rPr lang="de-DE" dirty="0"/>
              <a:t>i</a:t>
            </a:r>
            <a:r>
              <a:rPr lang="en-DE" dirty="0"/>
              <a:t>o</a:t>
            </a:r>
            <a:r>
              <a:rPr lang="de-DE" dirty="0"/>
              <a:t>n</a:t>
            </a:r>
            <a:r>
              <a:rPr lang="en-DE" dirty="0"/>
              <a:t>a</a:t>
            </a:r>
            <a:r>
              <a:rPr lang="de-DE" dirty="0"/>
              <a:t>l</a:t>
            </a:r>
            <a:r>
              <a:rPr lang="en-DE" dirty="0"/>
              <a:t> </a:t>
            </a:r>
            <a:r>
              <a:rPr lang="de-DE" dirty="0"/>
              <a:t>b</a:t>
            </a:r>
            <a:r>
              <a:rPr lang="en-DE" dirty="0"/>
              <a:t>r</a:t>
            </a:r>
            <a:r>
              <a:rPr lang="de-DE" dirty="0"/>
              <a:t>a</a:t>
            </a:r>
            <a:r>
              <a:rPr lang="en-DE" dirty="0"/>
              <a:t>n</a:t>
            </a:r>
            <a:r>
              <a:rPr lang="de-DE" dirty="0"/>
              <a:t>c</a:t>
            </a:r>
            <a:r>
              <a:rPr lang="en-DE" dirty="0"/>
              <a:t>h</a:t>
            </a:r>
          </a:p>
          <a:p>
            <a:r>
              <a:rPr lang="de-DE" dirty="0"/>
              <a:t>R</a:t>
            </a:r>
            <a:r>
              <a:rPr lang="en-DE" dirty="0" err="1"/>
              <a:t>eturn</a:t>
            </a:r>
            <a:r>
              <a:rPr lang="en-DE" dirty="0"/>
              <a:t> =&gt; </a:t>
            </a:r>
            <a:r>
              <a:rPr lang="de-DE" dirty="0"/>
              <a:t>u</a:t>
            </a:r>
            <a:r>
              <a:rPr lang="en-DE" dirty="0"/>
              <a:t>n</a:t>
            </a:r>
            <a:r>
              <a:rPr lang="de-DE" dirty="0"/>
              <a:t>c</a:t>
            </a:r>
            <a:r>
              <a:rPr lang="en-DE" dirty="0"/>
              <a:t>o</a:t>
            </a:r>
            <a:r>
              <a:rPr lang="de-DE" dirty="0"/>
              <a:t>n</a:t>
            </a:r>
            <a:r>
              <a:rPr lang="en-DE" dirty="0" err="1"/>
              <a:t>ditional</a:t>
            </a:r>
            <a:r>
              <a:rPr lang="en-DE" dirty="0"/>
              <a:t> branch</a:t>
            </a:r>
          </a:p>
          <a:p>
            <a:r>
              <a:rPr lang="de-DE" dirty="0"/>
              <a:t>C</a:t>
            </a:r>
            <a:r>
              <a:rPr lang="en-DE" dirty="0" err="1"/>
              <a:t>alling</a:t>
            </a:r>
            <a:r>
              <a:rPr lang="en-DE" dirty="0"/>
              <a:t> functions =&gt; taking from stack result to stack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10D2F5-ECEF-4010-9A96-5968E72052F5}" type="slidenum">
              <a:rPr lang="en-DE" smtClean="0"/>
              <a:t>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38505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10D2F5-ECEF-4010-9A96-5968E72052F5}" type="slidenum">
              <a:rPr lang="en-DE" smtClean="0"/>
              <a:t>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50707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</a:t>
            </a:r>
            <a:r>
              <a:rPr lang="en-DE" dirty="0"/>
              <a:t>s </a:t>
            </a:r>
            <a:r>
              <a:rPr lang="de-DE" dirty="0"/>
              <a:t>m</a:t>
            </a:r>
            <a:r>
              <a:rPr lang="en-DE" dirty="0"/>
              <a:t>e</a:t>
            </a:r>
            <a:r>
              <a:rPr lang="de-DE" dirty="0"/>
              <a:t>t</a:t>
            </a:r>
            <a:r>
              <a:rPr lang="en-DE" dirty="0" err="1"/>
              <a:t>i</a:t>
            </a:r>
            <a:r>
              <a:rPr lang="de-DE" dirty="0"/>
              <a:t>o</a:t>
            </a:r>
            <a:r>
              <a:rPr lang="en-DE" dirty="0"/>
              <a:t>n</a:t>
            </a:r>
            <a:r>
              <a:rPr lang="de-DE" dirty="0"/>
              <a:t>e</a:t>
            </a:r>
            <a:r>
              <a:rPr lang="en-DE" dirty="0"/>
              <a:t>d before, not feasible to use browser</a:t>
            </a:r>
          </a:p>
          <a:p>
            <a:r>
              <a:rPr lang="en-DE" dirty="0" err="1"/>
              <a:t>Bytcode</a:t>
            </a:r>
            <a:r>
              <a:rPr lang="en-DE" dirty="0"/>
              <a:t> alliance </a:t>
            </a:r>
            <a:r>
              <a:rPr lang="en-DE" dirty="0" err="1"/>
              <a:t>nov</a:t>
            </a:r>
            <a:r>
              <a:rPr lang="en-DE" dirty="0"/>
              <a:t> 2019 =&gt; </a:t>
            </a:r>
            <a:r>
              <a:rPr lang="de-DE" dirty="0"/>
              <a:t>f</a:t>
            </a:r>
            <a:r>
              <a:rPr lang="en-DE" dirty="0"/>
              <a:t>o</a:t>
            </a:r>
            <a:r>
              <a:rPr lang="de-DE" dirty="0"/>
              <a:t>u</a:t>
            </a:r>
            <a:r>
              <a:rPr lang="en-DE" dirty="0"/>
              <a:t>n</a:t>
            </a:r>
            <a:r>
              <a:rPr lang="de-DE" dirty="0"/>
              <a:t>d</a:t>
            </a:r>
            <a:r>
              <a:rPr lang="en-DE" dirty="0"/>
              <a:t>a</a:t>
            </a:r>
            <a:r>
              <a:rPr lang="de-DE" dirty="0"/>
              <a:t>t</a:t>
            </a:r>
            <a:r>
              <a:rPr lang="en-DE" dirty="0" err="1"/>
              <a:t>i</a:t>
            </a:r>
            <a:r>
              <a:rPr lang="de-DE" dirty="0"/>
              <a:t>o</a:t>
            </a:r>
            <a:r>
              <a:rPr lang="en-DE" dirty="0"/>
              <a:t>n</a:t>
            </a:r>
            <a:r>
              <a:rPr lang="de-DE" dirty="0"/>
              <a:t>s</a:t>
            </a:r>
            <a:r>
              <a:rPr lang="en-DE" dirty="0"/>
              <a:t> t</a:t>
            </a:r>
            <a:r>
              <a:rPr lang="de-DE" dirty="0"/>
              <a:t>o</a:t>
            </a:r>
            <a:r>
              <a:rPr lang="en-DE" dirty="0"/>
              <a:t> </a:t>
            </a:r>
            <a:r>
              <a:rPr lang="de-DE" dirty="0"/>
              <a:t>r</a:t>
            </a:r>
            <a:r>
              <a:rPr lang="en-DE" dirty="0"/>
              <a:t>u</a:t>
            </a:r>
            <a:r>
              <a:rPr lang="de-DE" dirty="0"/>
              <a:t>n</a:t>
            </a:r>
            <a:r>
              <a:rPr lang="en-DE" dirty="0"/>
              <a:t> </a:t>
            </a:r>
            <a:r>
              <a:rPr lang="de-DE" dirty="0"/>
              <a:t>W</a:t>
            </a:r>
            <a:r>
              <a:rPr lang="en-DE" dirty="0"/>
              <a:t>A</a:t>
            </a:r>
            <a:r>
              <a:rPr lang="de-DE" dirty="0"/>
              <a:t>S</a:t>
            </a:r>
            <a:r>
              <a:rPr lang="en-DE" dirty="0"/>
              <a:t>M </a:t>
            </a:r>
            <a:r>
              <a:rPr lang="de-DE" dirty="0"/>
              <a:t>o</a:t>
            </a:r>
            <a:r>
              <a:rPr lang="en-DE" dirty="0"/>
              <a:t>n </a:t>
            </a:r>
            <a:r>
              <a:rPr lang="de-DE" dirty="0"/>
              <a:t>m</a:t>
            </a:r>
            <a:r>
              <a:rPr lang="en-DE" dirty="0"/>
              <a:t>u</a:t>
            </a:r>
            <a:r>
              <a:rPr lang="de-DE" dirty="0"/>
              <a:t>l</a:t>
            </a:r>
            <a:r>
              <a:rPr lang="en-DE" dirty="0"/>
              <a:t>t</a:t>
            </a:r>
            <a:r>
              <a:rPr lang="de-DE" dirty="0"/>
              <a:t>i</a:t>
            </a:r>
            <a:r>
              <a:rPr lang="en-DE" dirty="0"/>
              <a:t>p</a:t>
            </a:r>
            <a:r>
              <a:rPr lang="de-DE" dirty="0"/>
              <a:t>l</a:t>
            </a:r>
            <a:r>
              <a:rPr lang="en-DE" dirty="0"/>
              <a:t>e </a:t>
            </a:r>
            <a:r>
              <a:rPr lang="de-DE" dirty="0"/>
              <a:t>p</a:t>
            </a:r>
            <a:r>
              <a:rPr lang="en-DE" dirty="0"/>
              <a:t>l</a:t>
            </a:r>
            <a:r>
              <a:rPr lang="de-DE" dirty="0"/>
              <a:t>a</a:t>
            </a:r>
            <a:r>
              <a:rPr lang="en-DE" dirty="0"/>
              <a:t>t</a:t>
            </a:r>
            <a:r>
              <a:rPr lang="de-DE" dirty="0"/>
              <a:t>f</a:t>
            </a:r>
            <a:r>
              <a:rPr lang="en-DE" dirty="0"/>
              <a:t>o</a:t>
            </a:r>
            <a:r>
              <a:rPr lang="de-DE" dirty="0"/>
              <a:t>r</a:t>
            </a:r>
            <a:r>
              <a:rPr lang="en-DE" dirty="0"/>
              <a:t>m</a:t>
            </a:r>
            <a:r>
              <a:rPr lang="de-DE" dirty="0"/>
              <a:t>s</a:t>
            </a:r>
            <a:r>
              <a:rPr lang="en-DE" dirty="0"/>
              <a:t> </a:t>
            </a:r>
            <a:r>
              <a:rPr lang="de-DE" dirty="0"/>
              <a:t>i</a:t>
            </a:r>
            <a:r>
              <a:rPr lang="en-DE" dirty="0"/>
              <a:t>n </a:t>
            </a:r>
            <a:r>
              <a:rPr lang="de-DE" dirty="0"/>
              <a:t>a</a:t>
            </a:r>
            <a:r>
              <a:rPr lang="en-DE" dirty="0"/>
              <a:t> </a:t>
            </a:r>
            <a:r>
              <a:rPr lang="de-DE" dirty="0"/>
              <a:t>s</a:t>
            </a:r>
            <a:r>
              <a:rPr lang="en-DE" dirty="0"/>
              <a:t>e</a:t>
            </a:r>
            <a:r>
              <a:rPr lang="de-DE" dirty="0"/>
              <a:t>c</a:t>
            </a:r>
            <a:r>
              <a:rPr lang="en-DE" dirty="0"/>
              <a:t>u</a:t>
            </a:r>
            <a:r>
              <a:rPr lang="de-DE" dirty="0"/>
              <a:t>r</a:t>
            </a:r>
            <a:r>
              <a:rPr lang="en-DE" dirty="0"/>
              <a:t>e </a:t>
            </a:r>
            <a:r>
              <a:rPr lang="de-DE" dirty="0"/>
              <a:t>w</a:t>
            </a:r>
            <a:r>
              <a:rPr lang="en-DE" dirty="0"/>
              <a:t>a</a:t>
            </a:r>
            <a:r>
              <a:rPr lang="de-DE" dirty="0"/>
              <a:t>y</a:t>
            </a:r>
            <a:endParaRPr lang="en-DE" dirty="0"/>
          </a:p>
          <a:p>
            <a:r>
              <a:rPr lang="en-DE" dirty="0"/>
              <a:t>WAMR doesn’t support </a:t>
            </a:r>
            <a:r>
              <a:rPr lang="en-DE" dirty="0" err="1"/>
              <a:t>FreeRT</a:t>
            </a:r>
            <a:r>
              <a:rPr lang="de-DE" dirty="0"/>
              <a:t>O</a:t>
            </a:r>
            <a:r>
              <a:rPr lang="en-DE" dirty="0"/>
              <a:t>S</a:t>
            </a:r>
          </a:p>
          <a:p>
            <a:r>
              <a:rPr lang="de-DE" dirty="0"/>
              <a:t>L</a:t>
            </a:r>
            <a:r>
              <a:rPr lang="en-DE" dirty="0"/>
              <a:t>ate 2019, 12x slower than </a:t>
            </a:r>
            <a:r>
              <a:rPr lang="en-DE" dirty="0" err="1"/>
              <a:t>nati</a:t>
            </a:r>
            <a:r>
              <a:rPr lang="de-DE" dirty="0"/>
              <a:t>v</a:t>
            </a:r>
            <a:r>
              <a:rPr lang="en-DE" dirty="0"/>
              <a:t>e </a:t>
            </a:r>
            <a:r>
              <a:rPr lang="de-DE" dirty="0"/>
              <a:t>o</a:t>
            </a:r>
            <a:r>
              <a:rPr lang="en-DE" dirty="0"/>
              <a:t>n </a:t>
            </a:r>
            <a:r>
              <a:rPr lang="de-DE" dirty="0"/>
              <a:t>r</a:t>
            </a:r>
            <a:r>
              <a:rPr lang="en-DE" dirty="0"/>
              <a:t>e</a:t>
            </a:r>
            <a:r>
              <a:rPr lang="de-DE" dirty="0"/>
              <a:t>f</a:t>
            </a:r>
            <a:r>
              <a:rPr lang="en-DE" dirty="0"/>
              <a:t>e</a:t>
            </a:r>
            <a:r>
              <a:rPr lang="de-DE" dirty="0"/>
              <a:t>r</a:t>
            </a:r>
            <a:r>
              <a:rPr lang="en-DE" dirty="0"/>
              <a:t>n</a:t>
            </a:r>
            <a:r>
              <a:rPr lang="de-DE" dirty="0"/>
              <a:t>c</a:t>
            </a:r>
            <a:r>
              <a:rPr lang="en-DE" dirty="0"/>
              <a:t>e </a:t>
            </a:r>
            <a:r>
              <a:rPr lang="de-DE" dirty="0"/>
              <a:t>m</a:t>
            </a:r>
            <a:r>
              <a:rPr lang="en-DE" dirty="0"/>
              <a:t>a</a:t>
            </a:r>
            <a:r>
              <a:rPr lang="de-DE" dirty="0"/>
              <a:t>c</a:t>
            </a:r>
            <a:r>
              <a:rPr lang="en-DE" dirty="0"/>
              <a:t>h</a:t>
            </a:r>
            <a:r>
              <a:rPr lang="de-DE" dirty="0"/>
              <a:t>i</a:t>
            </a:r>
            <a:r>
              <a:rPr lang="en-DE" dirty="0"/>
              <a:t>n</a:t>
            </a:r>
            <a:r>
              <a:rPr lang="de-DE" dirty="0"/>
              <a:t>e</a:t>
            </a:r>
            <a:r>
              <a:rPr lang="en-DE" dirty="0"/>
              <a:t>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10D2F5-ECEF-4010-9A96-5968E72052F5}" type="slidenum">
              <a:rPr lang="en-DE" smtClean="0"/>
              <a:t>10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716818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</a:t>
            </a:r>
            <a:r>
              <a:rPr lang="en-DE" dirty="0"/>
              <a:t>A</a:t>
            </a:r>
            <a:r>
              <a:rPr lang="de-DE" dirty="0"/>
              <a:t>S</a:t>
            </a:r>
            <a:r>
              <a:rPr lang="en-DE" dirty="0"/>
              <a:t>M </a:t>
            </a:r>
            <a:r>
              <a:rPr lang="de-DE" dirty="0"/>
              <a:t>v</a:t>
            </a:r>
            <a:r>
              <a:rPr lang="en-DE" dirty="0"/>
              <a:t>s </a:t>
            </a:r>
            <a:r>
              <a:rPr lang="de-DE" dirty="0"/>
              <a:t>n</a:t>
            </a:r>
            <a:r>
              <a:rPr lang="en-DE" dirty="0"/>
              <a:t>a</a:t>
            </a:r>
            <a:r>
              <a:rPr lang="de-DE" dirty="0"/>
              <a:t>t</a:t>
            </a:r>
            <a:r>
              <a:rPr lang="en-DE" dirty="0" err="1"/>
              <a:t>ive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10D2F5-ECEF-4010-9A96-5968E72052F5}" type="slidenum">
              <a:rPr lang="en-DE" smtClean="0"/>
              <a:t>11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75091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ADE96-BE20-403C-B8E9-5B9EF8EEEC61}" type="datetimeFigureOut">
              <a:rPr lang="en-DE" smtClean="0"/>
              <a:t>08/04/2020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886EF-6232-45A6-8D42-7C79256A133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96448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ADE96-BE20-403C-B8E9-5B9EF8EEEC61}" type="datetimeFigureOut">
              <a:rPr lang="en-DE" smtClean="0"/>
              <a:t>08/04/2020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886EF-6232-45A6-8D42-7C79256A133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41871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ADE96-BE20-403C-B8E9-5B9EF8EEEC61}" type="datetimeFigureOut">
              <a:rPr lang="en-DE" smtClean="0"/>
              <a:t>08/04/2020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886EF-6232-45A6-8D42-7C79256A133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04307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ADE96-BE20-403C-B8E9-5B9EF8EEEC61}" type="datetimeFigureOut">
              <a:rPr lang="en-DE" smtClean="0"/>
              <a:t>08/04/2020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886EF-6232-45A6-8D42-7C79256A133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92856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ADE96-BE20-403C-B8E9-5B9EF8EEEC61}" type="datetimeFigureOut">
              <a:rPr lang="en-DE" smtClean="0"/>
              <a:t>08/04/2020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886EF-6232-45A6-8D42-7C79256A133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78851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ADE96-BE20-403C-B8E9-5B9EF8EEEC61}" type="datetimeFigureOut">
              <a:rPr lang="en-DE" smtClean="0"/>
              <a:t>08/04/2020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886EF-6232-45A6-8D42-7C79256A133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51087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ADE96-BE20-403C-B8E9-5B9EF8EEEC61}" type="datetimeFigureOut">
              <a:rPr lang="en-DE" smtClean="0"/>
              <a:t>08/04/2020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886EF-6232-45A6-8D42-7C79256A133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92368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ADE96-BE20-403C-B8E9-5B9EF8EEEC61}" type="datetimeFigureOut">
              <a:rPr lang="en-DE" smtClean="0"/>
              <a:t>08/04/2020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886EF-6232-45A6-8D42-7C79256A133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73051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ADE96-BE20-403C-B8E9-5B9EF8EEEC61}" type="datetimeFigureOut">
              <a:rPr lang="en-DE" smtClean="0"/>
              <a:t>08/04/2020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886EF-6232-45A6-8D42-7C79256A133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69486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ADE96-BE20-403C-B8E9-5B9EF8EEEC61}" type="datetimeFigureOut">
              <a:rPr lang="en-DE" smtClean="0"/>
              <a:t>08/04/2020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886EF-6232-45A6-8D42-7C79256A133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83345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ADE96-BE20-403C-B8E9-5B9EF8EEEC61}" type="datetimeFigureOut">
              <a:rPr lang="en-DE" smtClean="0"/>
              <a:t>08/04/2020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886EF-6232-45A6-8D42-7C79256A133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00120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ADE96-BE20-403C-B8E9-5B9EF8EEEC61}" type="datetimeFigureOut">
              <a:rPr lang="en-DE" smtClean="0"/>
              <a:t>08/04/2020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886EF-6232-45A6-8D42-7C79256A133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6556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191E5-617B-4AFE-AE3A-4116B1C125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Evaluation of </a:t>
            </a:r>
            <a:r>
              <a:rPr lang="en-US" b="1" dirty="0" err="1"/>
              <a:t>WebAssembly</a:t>
            </a:r>
            <a:r>
              <a:rPr lang="en-US" b="1" dirty="0"/>
              <a:t> IoT Runtimes on a ESP32 Microcontroller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6B2FDD-5108-4284-8429-F8A0AA7BEB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Evaluation von </a:t>
            </a:r>
            <a:r>
              <a:rPr lang="de-DE" dirty="0" err="1"/>
              <a:t>WebAssembly</a:t>
            </a:r>
            <a:r>
              <a:rPr lang="de-DE" dirty="0"/>
              <a:t> IoT </a:t>
            </a:r>
            <a:r>
              <a:rPr lang="de-DE" dirty="0" err="1"/>
              <a:t>Runtimes</a:t>
            </a:r>
            <a:r>
              <a:rPr lang="de-DE" dirty="0"/>
              <a:t> auf einem ESP32 Microcontroller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158452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ECF26-BB5D-4EA1-96BE-4B6845036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Run</a:t>
            </a:r>
            <a:r>
              <a:rPr lang="en-DE" dirty="0"/>
              <a:t>n</a:t>
            </a:r>
            <a:r>
              <a:rPr lang="de-DE" dirty="0"/>
              <a:t>i</a:t>
            </a:r>
            <a:r>
              <a:rPr lang="en-DE" dirty="0"/>
              <a:t>n</a:t>
            </a:r>
            <a:r>
              <a:rPr lang="de-DE" dirty="0"/>
              <a:t>g</a:t>
            </a:r>
            <a:r>
              <a:rPr lang="en-DE" dirty="0"/>
              <a:t> </a:t>
            </a:r>
            <a:r>
              <a:rPr lang="de-DE" dirty="0"/>
              <a:t>W</a:t>
            </a:r>
            <a:r>
              <a:rPr lang="en-DE" dirty="0"/>
              <a:t>e</a:t>
            </a:r>
            <a:r>
              <a:rPr lang="de-DE" dirty="0"/>
              <a:t>b</a:t>
            </a:r>
            <a:r>
              <a:rPr lang="en-DE" dirty="0"/>
              <a:t>A</a:t>
            </a:r>
            <a:r>
              <a:rPr lang="de-DE" dirty="0"/>
              <a:t>s</a:t>
            </a:r>
            <a:r>
              <a:rPr lang="en-DE" dirty="0"/>
              <a:t>s</a:t>
            </a:r>
            <a:r>
              <a:rPr lang="de-DE" dirty="0"/>
              <a:t>m</a:t>
            </a:r>
            <a:r>
              <a:rPr lang="en-DE" dirty="0" err="1"/>
              <a:t>bly</a:t>
            </a:r>
            <a:endParaRPr lang="en-DE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050137E-16FB-45AA-8947-9CE4D79CFF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455160"/>
            <a:ext cx="10515600" cy="309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688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FF859-F3AF-4A61-9B00-D04C58AFB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Tes</a:t>
            </a:r>
            <a:r>
              <a:rPr lang="en-DE" dirty="0"/>
              <a:t>t</a:t>
            </a:r>
            <a:r>
              <a:rPr lang="de-DE" dirty="0"/>
              <a:t>i</a:t>
            </a:r>
            <a:r>
              <a:rPr lang="en-DE" dirty="0"/>
              <a:t>n</a:t>
            </a:r>
            <a:r>
              <a:rPr lang="de-DE" dirty="0"/>
              <a:t>g</a:t>
            </a:r>
            <a:r>
              <a:rPr lang="en-DE" dirty="0"/>
              <a:t> </a:t>
            </a:r>
            <a:r>
              <a:rPr lang="de-DE" dirty="0"/>
              <a:t>s</a:t>
            </a:r>
            <a:r>
              <a:rPr lang="en-DE" dirty="0"/>
              <a:t>e</a:t>
            </a:r>
            <a:r>
              <a:rPr lang="de-DE" dirty="0"/>
              <a:t>t</a:t>
            </a:r>
            <a:r>
              <a:rPr lang="en-DE" dirty="0"/>
              <a:t>u</a:t>
            </a:r>
            <a:r>
              <a:rPr lang="de-DE" dirty="0"/>
              <a:t>p</a:t>
            </a:r>
            <a:endParaRPr lang="en-DE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E845939-C73F-4968-BCD0-6771949025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092326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51584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B7D8F-5A0E-43F3-BEF7-EF9EA8348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</a:t>
            </a:r>
            <a:r>
              <a:rPr lang="en-DE" dirty="0"/>
              <a:t>e</a:t>
            </a:r>
            <a:r>
              <a:rPr lang="de-DE" dirty="0"/>
              <a:t>c</a:t>
            </a:r>
            <a:r>
              <a:rPr lang="en-DE" dirty="0"/>
              <a:t>u</a:t>
            </a:r>
            <a:r>
              <a:rPr lang="de-DE" dirty="0"/>
              <a:t>r</a:t>
            </a:r>
            <a:r>
              <a:rPr lang="en-DE" dirty="0" err="1"/>
              <a:t>sive</a:t>
            </a:r>
            <a:r>
              <a:rPr lang="en-DE" dirty="0"/>
              <a:t>: C++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F6905F5-D131-4591-AE41-3333F3570B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080903"/>
            <a:ext cx="10515600" cy="2677656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10509020102050004" pitchFamily="49" charset="0"/>
              </a:rPr>
              <a:t>uint32_t run(uint32_t n) {</a:t>
            </a:r>
            <a:b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10509020102050004" pitchFamily="49" charset="0"/>
              </a:rPr>
            </a:b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10509020102050004" pitchFamily="49" charset="0"/>
              </a:rPr>
              <a:t>    </a:t>
            </a:r>
            <a:r>
              <a:rPr kumimoji="0" lang="en-DE" altLang="en-DE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10509020102050004" pitchFamily="49" charset="0"/>
              </a:rPr>
              <a:t>if 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10509020102050004" pitchFamily="49" charset="0"/>
              </a:rPr>
              <a:t>(n &lt; 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 panose="02010509020102050004" pitchFamily="49" charset="0"/>
              </a:rPr>
              <a:t>2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10509020102050004" pitchFamily="49" charset="0"/>
              </a:rPr>
              <a:t>) {</a:t>
            </a:r>
            <a:b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10509020102050004" pitchFamily="49" charset="0"/>
              </a:rPr>
            </a:b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10509020102050004" pitchFamily="49" charset="0"/>
              </a:rPr>
              <a:t>        </a:t>
            </a:r>
            <a:r>
              <a:rPr kumimoji="0" lang="en-DE" altLang="en-DE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10509020102050004" pitchFamily="49" charset="0"/>
              </a:rPr>
              <a:t>return 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10509020102050004" pitchFamily="49" charset="0"/>
              </a:rPr>
              <a:t>n;</a:t>
            </a:r>
            <a:b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10509020102050004" pitchFamily="49" charset="0"/>
              </a:rPr>
            </a:b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10509020102050004" pitchFamily="49" charset="0"/>
              </a:rPr>
              <a:t>    }</a:t>
            </a:r>
            <a:b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10509020102050004" pitchFamily="49" charset="0"/>
              </a:rPr>
            </a:b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10509020102050004" pitchFamily="49" charset="0"/>
              </a:rPr>
              <a:t>    </a:t>
            </a:r>
            <a:r>
              <a:rPr kumimoji="0" lang="en-DE" altLang="en-DE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10509020102050004" pitchFamily="49" charset="0"/>
              </a:rPr>
              <a:t>return 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10509020102050004" pitchFamily="49" charset="0"/>
              </a:rPr>
              <a:t>run(n - 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 panose="02010509020102050004" pitchFamily="49" charset="0"/>
              </a:rPr>
              <a:t>1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10509020102050004" pitchFamily="49" charset="0"/>
              </a:rPr>
              <a:t>) + run(n - 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 panose="02010509020102050004" pitchFamily="49" charset="0"/>
              </a:rPr>
              <a:t>2</a:t>
            </a: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10509020102050004" pitchFamily="49" charset="0"/>
              </a:rPr>
              <a:t>);</a:t>
            </a:r>
            <a:b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10509020102050004" pitchFamily="49" charset="0"/>
              </a:rPr>
            </a:br>
            <a:r>
              <a:rPr kumimoji="0" lang="en-DE" altLang="en-DE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10509020102050004" pitchFamily="49" charset="0"/>
              </a:rPr>
              <a:t>}</a:t>
            </a:r>
            <a:endParaRPr kumimoji="0" lang="en-DE" altLang="en-D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060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39F04-0E4F-4F3F-B829-00AAE7056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</a:t>
            </a:r>
            <a:r>
              <a:rPr lang="en-DE" dirty="0"/>
              <a:t>e</a:t>
            </a:r>
            <a:r>
              <a:rPr lang="de-DE" dirty="0"/>
              <a:t>c</a:t>
            </a:r>
            <a:r>
              <a:rPr lang="en-DE" dirty="0"/>
              <a:t>u</a:t>
            </a:r>
            <a:r>
              <a:rPr lang="de-DE" dirty="0"/>
              <a:t>r</a:t>
            </a:r>
            <a:r>
              <a:rPr lang="en-DE" dirty="0"/>
              <a:t>s</a:t>
            </a:r>
            <a:r>
              <a:rPr lang="de-DE" dirty="0"/>
              <a:t>i</a:t>
            </a:r>
            <a:r>
              <a:rPr lang="en-DE" dirty="0"/>
              <a:t>v</a:t>
            </a:r>
            <a:r>
              <a:rPr lang="de-DE" dirty="0"/>
              <a:t>e</a:t>
            </a:r>
            <a:r>
              <a:rPr lang="en-DE" dirty="0"/>
              <a:t>: </a:t>
            </a:r>
            <a:r>
              <a:rPr lang="de-DE" dirty="0"/>
              <a:t>W</a:t>
            </a:r>
            <a:r>
              <a:rPr lang="en-DE" dirty="0"/>
              <a:t>A</a:t>
            </a:r>
            <a:r>
              <a:rPr lang="de-DE" dirty="0"/>
              <a:t>T</a:t>
            </a:r>
            <a:endParaRPr lang="en-DE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1BAAEF2-395B-4548-B5BF-B8B1B73006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199" y="1600637"/>
            <a:ext cx="10515599" cy="4801314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10509020102050004" pitchFamily="49" charset="0"/>
              </a:rPr>
              <a:t>(</a:t>
            </a:r>
            <a:r>
              <a:rPr kumimoji="0" lang="en-DE" altLang="en-DE" sz="1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10509020102050004" pitchFamily="49" charset="0"/>
              </a:rPr>
              <a:t>func</a:t>
            </a:r>
            <a:r>
              <a:rPr kumimoji="0" lang="en-DE" altLang="en-DE" sz="1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10509020102050004" pitchFamily="49" charset="0"/>
              </a:rPr>
              <a:t> </a:t>
            </a: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10509020102050004" pitchFamily="49" charset="0"/>
              </a:rPr>
              <a:t>$run (</a:t>
            </a:r>
            <a:r>
              <a:rPr kumimoji="0" lang="en-DE" altLang="en-DE" sz="1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10509020102050004" pitchFamily="49" charset="0"/>
              </a:rPr>
              <a:t>export </a:t>
            </a: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 panose="02010509020102050004" pitchFamily="49" charset="0"/>
              </a:rPr>
              <a:t>"run"</a:t>
            </a: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10509020102050004" pitchFamily="49" charset="0"/>
              </a:rPr>
              <a:t>) (</a:t>
            </a:r>
            <a:r>
              <a:rPr kumimoji="0" lang="en-DE" altLang="en-DE" sz="1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10509020102050004" pitchFamily="49" charset="0"/>
              </a:rPr>
              <a:t>type </a:t>
            </a: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10509020102050004" pitchFamily="49" charset="0"/>
              </a:rPr>
              <a:t>$t1) (</a:t>
            </a:r>
            <a:r>
              <a:rPr kumimoji="0" lang="en-DE" altLang="en-DE" sz="1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10509020102050004" pitchFamily="49" charset="0"/>
              </a:rPr>
              <a:t>param </a:t>
            </a: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10509020102050004" pitchFamily="49" charset="0"/>
              </a:rPr>
              <a:t>$p0 </a:t>
            </a: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 panose="02010509020102050004" pitchFamily="49" charset="0"/>
              </a:rPr>
              <a:t>i32</a:t>
            </a: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10509020102050004" pitchFamily="49" charset="0"/>
              </a:rPr>
              <a:t>) (</a:t>
            </a:r>
            <a:r>
              <a:rPr kumimoji="0" lang="en-DE" altLang="en-DE" sz="1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10509020102050004" pitchFamily="49" charset="0"/>
              </a:rPr>
              <a:t>result </a:t>
            </a: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 panose="02010509020102050004" pitchFamily="49" charset="0"/>
              </a:rPr>
              <a:t>i32</a:t>
            </a: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10509020102050004" pitchFamily="49" charset="0"/>
              </a:rPr>
              <a:t>)</a:t>
            </a:r>
            <a:b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10509020102050004" pitchFamily="49" charset="0"/>
              </a:rPr>
            </a:b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10509020102050004" pitchFamily="49" charset="0"/>
              </a:rPr>
              <a:t>  (</a:t>
            </a:r>
            <a:r>
              <a:rPr kumimoji="0" lang="en-DE" altLang="en-DE" sz="1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10509020102050004" pitchFamily="49" charset="0"/>
              </a:rPr>
              <a:t>block </a:t>
            </a: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10509020102050004" pitchFamily="49" charset="0"/>
              </a:rPr>
              <a:t>$B0</a:t>
            </a:r>
            <a:b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10509020102050004" pitchFamily="49" charset="0"/>
              </a:rPr>
            </a:b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10509020102050004" pitchFamily="49" charset="0"/>
              </a:rPr>
              <a:t>    (</a:t>
            </a:r>
            <a:r>
              <a:rPr kumimoji="0" lang="en-DE" altLang="en-DE" sz="1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10509020102050004" pitchFamily="49" charset="0"/>
              </a:rPr>
              <a:t>br_if</a:t>
            </a:r>
            <a:r>
              <a:rPr kumimoji="0" lang="en-DE" altLang="en-DE" sz="1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10509020102050004" pitchFamily="49" charset="0"/>
              </a:rPr>
              <a:t> </a:t>
            </a: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10509020102050004" pitchFamily="49" charset="0"/>
              </a:rPr>
              <a:t>$B0</a:t>
            </a:r>
            <a:b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10509020102050004" pitchFamily="49" charset="0"/>
              </a:rPr>
            </a:b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10509020102050004" pitchFamily="49" charset="0"/>
              </a:rPr>
              <a:t>      (</a:t>
            </a: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 panose="02010509020102050004" pitchFamily="49" charset="0"/>
              </a:rPr>
              <a:t>i32</a:t>
            </a: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10509020102050004" pitchFamily="49" charset="0"/>
              </a:rPr>
              <a:t>.lt_u</a:t>
            </a:r>
            <a:b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10509020102050004" pitchFamily="49" charset="0"/>
              </a:rPr>
            </a:b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10509020102050004" pitchFamily="49" charset="0"/>
              </a:rPr>
              <a:t>        (</a:t>
            </a:r>
            <a:r>
              <a:rPr kumimoji="0" lang="en-DE" altLang="en-DE" sz="1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10509020102050004" pitchFamily="49" charset="0"/>
              </a:rPr>
              <a:t>local</a:t>
            </a:r>
            <a:r>
              <a:rPr kumimoji="0" lang="en-DE" altLang="en-DE" sz="18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JetBrains Mono" panose="02010509020102050004" pitchFamily="49" charset="0"/>
              </a:rPr>
              <a:t>.get</a:t>
            </a: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10509020102050004" pitchFamily="49" charset="0"/>
              </a:rPr>
              <a:t> $p0)</a:t>
            </a:r>
            <a:b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10509020102050004" pitchFamily="49" charset="0"/>
              </a:rPr>
            </a:b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10509020102050004" pitchFamily="49" charset="0"/>
              </a:rPr>
              <a:t>        (</a:t>
            </a: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 panose="02010509020102050004" pitchFamily="49" charset="0"/>
              </a:rPr>
              <a:t>i32</a:t>
            </a: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10509020102050004" pitchFamily="49" charset="0"/>
              </a:rPr>
              <a:t>.const </a:t>
            </a: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 panose="02010509020102050004" pitchFamily="49" charset="0"/>
              </a:rPr>
              <a:t>2</a:t>
            </a: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10509020102050004" pitchFamily="49" charset="0"/>
              </a:rPr>
              <a:t>)))</a:t>
            </a:r>
            <a:b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10509020102050004" pitchFamily="49" charset="0"/>
              </a:rPr>
            </a:b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10509020102050004" pitchFamily="49" charset="0"/>
              </a:rPr>
              <a:t>    (</a:t>
            </a:r>
            <a:r>
              <a:rPr kumimoji="0" lang="en-DE" altLang="en-DE" sz="1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10509020102050004" pitchFamily="49" charset="0"/>
              </a:rPr>
              <a:t>return</a:t>
            </a:r>
            <a:br>
              <a:rPr kumimoji="0" lang="en-DE" altLang="en-DE" sz="1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10509020102050004" pitchFamily="49" charset="0"/>
              </a:rPr>
            </a:br>
            <a:r>
              <a:rPr kumimoji="0" lang="en-DE" altLang="en-DE" sz="1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10509020102050004" pitchFamily="49" charset="0"/>
              </a:rPr>
              <a:t>      </a:t>
            </a: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10509020102050004" pitchFamily="49" charset="0"/>
              </a:rPr>
              <a:t>(</a:t>
            </a: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 panose="02010509020102050004" pitchFamily="49" charset="0"/>
              </a:rPr>
              <a:t>i32</a:t>
            </a: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10509020102050004" pitchFamily="49" charset="0"/>
              </a:rPr>
              <a:t>.add</a:t>
            </a:r>
            <a:b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10509020102050004" pitchFamily="49" charset="0"/>
              </a:rPr>
            </a:b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10509020102050004" pitchFamily="49" charset="0"/>
              </a:rPr>
              <a:t>        (</a:t>
            </a:r>
            <a:r>
              <a:rPr kumimoji="0" lang="en-DE" altLang="en-DE" sz="1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10509020102050004" pitchFamily="49" charset="0"/>
              </a:rPr>
              <a:t>call </a:t>
            </a: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10509020102050004" pitchFamily="49" charset="0"/>
              </a:rPr>
              <a:t>$run</a:t>
            </a:r>
            <a:b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10509020102050004" pitchFamily="49" charset="0"/>
              </a:rPr>
            </a:b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10509020102050004" pitchFamily="49" charset="0"/>
              </a:rPr>
              <a:t>          (</a:t>
            </a: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 panose="02010509020102050004" pitchFamily="49" charset="0"/>
              </a:rPr>
              <a:t>i32</a:t>
            </a: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10509020102050004" pitchFamily="49" charset="0"/>
              </a:rPr>
              <a:t>.add</a:t>
            </a:r>
            <a:b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10509020102050004" pitchFamily="49" charset="0"/>
              </a:rPr>
            </a:b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10509020102050004" pitchFamily="49" charset="0"/>
              </a:rPr>
              <a:t>            (</a:t>
            </a:r>
            <a:r>
              <a:rPr kumimoji="0" lang="en-DE" altLang="en-DE" sz="1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10509020102050004" pitchFamily="49" charset="0"/>
              </a:rPr>
              <a:t>local</a:t>
            </a:r>
            <a:r>
              <a:rPr kumimoji="0" lang="en-DE" altLang="en-DE" sz="18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JetBrains Mono" panose="02010509020102050004" pitchFamily="49" charset="0"/>
              </a:rPr>
              <a:t>.get</a:t>
            </a: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10509020102050004" pitchFamily="49" charset="0"/>
              </a:rPr>
              <a:t> $p0)</a:t>
            </a:r>
            <a:b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10509020102050004" pitchFamily="49" charset="0"/>
              </a:rPr>
            </a:b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10509020102050004" pitchFamily="49" charset="0"/>
              </a:rPr>
              <a:t>            (</a:t>
            </a: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 panose="02010509020102050004" pitchFamily="49" charset="0"/>
              </a:rPr>
              <a:t>i32</a:t>
            </a: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10509020102050004" pitchFamily="49" charset="0"/>
              </a:rPr>
              <a:t>.const </a:t>
            </a: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 panose="02010509020102050004" pitchFamily="49" charset="0"/>
              </a:rPr>
              <a:t>-1</a:t>
            </a: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10509020102050004" pitchFamily="49" charset="0"/>
              </a:rPr>
              <a:t>)))</a:t>
            </a:r>
            <a:b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10509020102050004" pitchFamily="49" charset="0"/>
              </a:rPr>
            </a:b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10509020102050004" pitchFamily="49" charset="0"/>
              </a:rPr>
              <a:t>        (</a:t>
            </a:r>
            <a:r>
              <a:rPr kumimoji="0" lang="en-DE" altLang="en-DE" sz="18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10509020102050004" pitchFamily="49" charset="0"/>
              </a:rPr>
              <a:t>call </a:t>
            </a: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10509020102050004" pitchFamily="49" charset="0"/>
              </a:rPr>
              <a:t>$run</a:t>
            </a:r>
            <a:b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10509020102050004" pitchFamily="49" charset="0"/>
              </a:rPr>
            </a:b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10509020102050004" pitchFamily="49" charset="0"/>
              </a:rPr>
              <a:t>          (</a:t>
            </a: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 panose="02010509020102050004" pitchFamily="49" charset="0"/>
              </a:rPr>
              <a:t>i32</a:t>
            </a: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10509020102050004" pitchFamily="49" charset="0"/>
              </a:rPr>
              <a:t>.add</a:t>
            </a:r>
            <a:b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10509020102050004" pitchFamily="49" charset="0"/>
              </a:rPr>
            </a:b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10509020102050004" pitchFamily="49" charset="0"/>
              </a:rPr>
              <a:t>            (</a:t>
            </a:r>
            <a:r>
              <a:rPr kumimoji="0" lang="en-DE" altLang="en-DE" sz="1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10509020102050004" pitchFamily="49" charset="0"/>
              </a:rPr>
              <a:t>local</a:t>
            </a:r>
            <a:r>
              <a:rPr kumimoji="0" lang="en-DE" altLang="en-DE" sz="18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JetBrains Mono" panose="02010509020102050004" pitchFamily="49" charset="0"/>
              </a:rPr>
              <a:t>.get</a:t>
            </a: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10509020102050004" pitchFamily="49" charset="0"/>
              </a:rPr>
              <a:t> $p0)</a:t>
            </a:r>
            <a:b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10509020102050004" pitchFamily="49" charset="0"/>
              </a:rPr>
            </a:b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10509020102050004" pitchFamily="49" charset="0"/>
              </a:rPr>
              <a:t>            (</a:t>
            </a: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 panose="02010509020102050004" pitchFamily="49" charset="0"/>
              </a:rPr>
              <a:t>i32</a:t>
            </a: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10509020102050004" pitchFamily="49" charset="0"/>
              </a:rPr>
              <a:t>.const </a:t>
            </a: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 panose="02010509020102050004" pitchFamily="49" charset="0"/>
              </a:rPr>
              <a:t>-2</a:t>
            </a: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10509020102050004" pitchFamily="49" charset="0"/>
              </a:rPr>
              <a:t>))))))</a:t>
            </a:r>
            <a:b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10509020102050004" pitchFamily="49" charset="0"/>
              </a:rPr>
            </a:b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10509020102050004" pitchFamily="49" charset="0"/>
              </a:rPr>
              <a:t>  (</a:t>
            </a:r>
            <a:r>
              <a:rPr kumimoji="0" lang="en-DE" altLang="en-DE" sz="18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10509020102050004" pitchFamily="49" charset="0"/>
              </a:rPr>
              <a:t>local</a:t>
            </a:r>
            <a:r>
              <a:rPr kumimoji="0" lang="en-DE" altLang="en-DE" sz="18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JetBrains Mono" panose="02010509020102050004" pitchFamily="49" charset="0"/>
              </a:rPr>
              <a:t>.get</a:t>
            </a: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10509020102050004" pitchFamily="49" charset="0"/>
              </a:rPr>
              <a:t> $p0))</a:t>
            </a:r>
            <a:endParaRPr kumimoji="0" lang="en-DE" altLang="en-DE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880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0263D-C572-453E-BAEC-1164E3A19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Recursive: C</a:t>
            </a:r>
            <a:r>
              <a:rPr lang="de-DE" dirty="0"/>
              <a:t>o</a:t>
            </a:r>
            <a:r>
              <a:rPr lang="en-DE" dirty="0" err="1"/>
              <a:t>mparison</a:t>
            </a:r>
            <a:endParaRPr lang="en-DE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3552AE5-7D1C-42C0-AA9C-76C2199F8177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172200" y="1739138"/>
            <a:ext cx="5181600" cy="4524315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JetBrains Mono" panose="02010509020102050004" pitchFamily="49" charset="0"/>
              </a:rPr>
              <a:t>(</a:t>
            </a:r>
            <a:r>
              <a:rPr kumimoji="0" lang="en-DE" altLang="en-DE" sz="1800" b="0" i="1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JetBrains Mono" panose="02010509020102050004" pitchFamily="49" charset="0"/>
              </a:rPr>
              <a:t>block </a:t>
            </a: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JetBrains Mono" panose="02010509020102050004" pitchFamily="49" charset="0"/>
              </a:rPr>
              <a:t>$B0</a:t>
            </a:r>
            <a:b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10509020102050004" pitchFamily="49" charset="0"/>
              </a:rPr>
            </a:b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10509020102050004" pitchFamily="49" charset="0"/>
              </a:rPr>
              <a:t>  </a:t>
            </a:r>
            <a:r>
              <a:rPr kumimoji="0" lang="en-DE" altLang="en-DE" sz="1800" b="1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10509020102050004" pitchFamily="49" charset="0"/>
              </a:rPr>
              <a:t>(</a:t>
            </a:r>
            <a:r>
              <a:rPr kumimoji="0" lang="en-DE" altLang="en-DE" sz="1800" b="1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10509020102050004" pitchFamily="49" charset="0"/>
              </a:rPr>
              <a:t>br_if</a:t>
            </a:r>
            <a:r>
              <a:rPr kumimoji="0" lang="en-DE" altLang="en-DE" sz="1800" b="1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10509020102050004" pitchFamily="49" charset="0"/>
              </a:rPr>
              <a:t> </a:t>
            </a:r>
            <a:r>
              <a:rPr kumimoji="0" lang="en-DE" altLang="en-DE" sz="1800" b="1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10509020102050004" pitchFamily="49" charset="0"/>
              </a:rPr>
              <a:t>$B0</a:t>
            </a:r>
            <a:br>
              <a:rPr kumimoji="0" lang="en-DE" altLang="en-DE" sz="1800" b="1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10509020102050004" pitchFamily="49" charset="0"/>
              </a:rPr>
            </a:br>
            <a:r>
              <a:rPr kumimoji="0" lang="en-DE" altLang="en-DE" sz="1800" b="1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10509020102050004" pitchFamily="49" charset="0"/>
              </a:rPr>
              <a:t>    (</a:t>
            </a:r>
            <a:r>
              <a:rPr kumimoji="0" lang="en-DE" altLang="en-DE" sz="1800" b="1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 panose="02010509020102050004" pitchFamily="49" charset="0"/>
              </a:rPr>
              <a:t>i32</a:t>
            </a:r>
            <a:r>
              <a:rPr kumimoji="0" lang="en-DE" altLang="en-DE" sz="1800" b="1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10509020102050004" pitchFamily="49" charset="0"/>
              </a:rPr>
              <a:t>.lt_u</a:t>
            </a:r>
            <a:br>
              <a:rPr kumimoji="0" lang="en-DE" altLang="en-DE" sz="1800" b="1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10509020102050004" pitchFamily="49" charset="0"/>
              </a:rPr>
            </a:br>
            <a:r>
              <a:rPr kumimoji="0" lang="en-DE" altLang="en-DE" sz="1800" b="1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10509020102050004" pitchFamily="49" charset="0"/>
              </a:rPr>
              <a:t>      (</a:t>
            </a:r>
            <a:r>
              <a:rPr kumimoji="0" lang="en-DE" altLang="en-DE" sz="1800" b="1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10509020102050004" pitchFamily="49" charset="0"/>
              </a:rPr>
              <a:t>local</a:t>
            </a:r>
            <a:r>
              <a:rPr kumimoji="0" lang="en-DE" altLang="en-DE" sz="1800" b="1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JetBrains Mono" panose="02010509020102050004" pitchFamily="49" charset="0"/>
              </a:rPr>
              <a:t>.get</a:t>
            </a:r>
            <a:r>
              <a:rPr kumimoji="0" lang="en-DE" altLang="en-DE" sz="1800" b="1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10509020102050004" pitchFamily="49" charset="0"/>
              </a:rPr>
              <a:t> $p0)</a:t>
            </a:r>
            <a:br>
              <a:rPr kumimoji="0" lang="en-DE" altLang="en-DE" sz="1800" b="1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10509020102050004" pitchFamily="49" charset="0"/>
              </a:rPr>
            </a:br>
            <a:r>
              <a:rPr kumimoji="0" lang="en-DE" altLang="en-DE" sz="1800" b="1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10509020102050004" pitchFamily="49" charset="0"/>
              </a:rPr>
              <a:t>      (</a:t>
            </a:r>
            <a:r>
              <a:rPr kumimoji="0" lang="en-DE" altLang="en-DE" sz="1800" b="1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 panose="02010509020102050004" pitchFamily="49" charset="0"/>
              </a:rPr>
              <a:t>i32</a:t>
            </a:r>
            <a:r>
              <a:rPr kumimoji="0" lang="en-DE" altLang="en-DE" sz="1800" b="1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10509020102050004" pitchFamily="49" charset="0"/>
              </a:rPr>
              <a:t>.const </a:t>
            </a:r>
            <a:r>
              <a:rPr kumimoji="0" lang="en-DE" altLang="en-DE" sz="1800" b="1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 panose="02010509020102050004" pitchFamily="49" charset="0"/>
              </a:rPr>
              <a:t>2</a:t>
            </a:r>
            <a:r>
              <a:rPr kumimoji="0" lang="en-DE" altLang="en-DE" sz="1800" b="1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10509020102050004" pitchFamily="49" charset="0"/>
              </a:rPr>
              <a:t>)))</a:t>
            </a:r>
            <a:b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10509020102050004" pitchFamily="49" charset="0"/>
              </a:rPr>
            </a:b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JetBrains Mono" panose="02010509020102050004" pitchFamily="49" charset="0"/>
              </a:rPr>
              <a:t>  (</a:t>
            </a:r>
            <a:r>
              <a:rPr kumimoji="0" lang="en-DE" altLang="en-DE" sz="1800" b="0" i="1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JetBrains Mono" panose="02010509020102050004" pitchFamily="49" charset="0"/>
              </a:rPr>
              <a:t>return</a:t>
            </a:r>
            <a:br>
              <a:rPr kumimoji="0" lang="en-DE" altLang="en-DE" sz="1800" b="0" i="1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JetBrains Mono" panose="02010509020102050004" pitchFamily="49" charset="0"/>
              </a:rPr>
            </a:br>
            <a:r>
              <a:rPr kumimoji="0" lang="en-DE" altLang="en-DE" sz="1800" b="0" i="1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JetBrains Mono" panose="02010509020102050004" pitchFamily="49" charset="0"/>
              </a:rPr>
              <a:t>    </a:t>
            </a: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JetBrains Mono" panose="02010509020102050004" pitchFamily="49" charset="0"/>
              </a:rPr>
              <a:t>(i32.add</a:t>
            </a:r>
            <a:b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JetBrains Mono" panose="02010509020102050004" pitchFamily="49" charset="0"/>
              </a:rPr>
            </a:b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JetBrains Mono" panose="02010509020102050004" pitchFamily="49" charset="0"/>
              </a:rPr>
              <a:t>      (</a:t>
            </a:r>
            <a:r>
              <a:rPr kumimoji="0" lang="en-DE" altLang="en-DE" sz="1800" b="0" i="1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JetBrains Mono" panose="02010509020102050004" pitchFamily="49" charset="0"/>
              </a:rPr>
              <a:t>call </a:t>
            </a: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JetBrains Mono" panose="02010509020102050004" pitchFamily="49" charset="0"/>
              </a:rPr>
              <a:t>$run</a:t>
            </a:r>
            <a:b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JetBrains Mono" panose="02010509020102050004" pitchFamily="49" charset="0"/>
              </a:rPr>
            </a:b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JetBrains Mono" panose="02010509020102050004" pitchFamily="49" charset="0"/>
              </a:rPr>
              <a:t>        (i32.add</a:t>
            </a:r>
            <a:b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JetBrains Mono" panose="02010509020102050004" pitchFamily="49" charset="0"/>
              </a:rPr>
            </a:b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JetBrains Mono" panose="02010509020102050004" pitchFamily="49" charset="0"/>
              </a:rPr>
              <a:t>          (</a:t>
            </a:r>
            <a:r>
              <a:rPr kumimoji="0" lang="en-DE" altLang="en-DE" sz="1800" b="0" i="1" u="none" strike="noStrike" cap="none" normalizeH="0" baseline="0" dirty="0" err="1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JetBrains Mono" panose="02010509020102050004" pitchFamily="49" charset="0"/>
              </a:rPr>
              <a:t>local</a:t>
            </a:r>
            <a:r>
              <a:rPr kumimoji="0" lang="en-DE" altLang="en-DE" sz="18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JetBrains Mono" panose="02010509020102050004" pitchFamily="49" charset="0"/>
              </a:rPr>
              <a:t>.get</a:t>
            </a: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JetBrains Mono" panose="02010509020102050004" pitchFamily="49" charset="0"/>
              </a:rPr>
              <a:t> $p0)</a:t>
            </a:r>
            <a:b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JetBrains Mono" panose="02010509020102050004" pitchFamily="49" charset="0"/>
              </a:rPr>
            </a:b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JetBrains Mono" panose="02010509020102050004" pitchFamily="49" charset="0"/>
              </a:rPr>
              <a:t>          (i32.const -1)))</a:t>
            </a:r>
            <a:b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JetBrains Mono" panose="02010509020102050004" pitchFamily="49" charset="0"/>
              </a:rPr>
            </a:b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JetBrains Mono" panose="02010509020102050004" pitchFamily="49" charset="0"/>
              </a:rPr>
              <a:t>      (</a:t>
            </a:r>
            <a:r>
              <a:rPr kumimoji="0" lang="en-DE" altLang="en-DE" sz="1800" b="0" i="1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JetBrains Mono" panose="02010509020102050004" pitchFamily="49" charset="0"/>
              </a:rPr>
              <a:t>call </a:t>
            </a: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JetBrains Mono" panose="02010509020102050004" pitchFamily="49" charset="0"/>
              </a:rPr>
              <a:t>$run</a:t>
            </a:r>
            <a:b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JetBrains Mono" panose="02010509020102050004" pitchFamily="49" charset="0"/>
              </a:rPr>
            </a:b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JetBrains Mono" panose="02010509020102050004" pitchFamily="49" charset="0"/>
              </a:rPr>
              <a:t>        (i32.add</a:t>
            </a:r>
            <a:b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JetBrains Mono" panose="02010509020102050004" pitchFamily="49" charset="0"/>
              </a:rPr>
            </a:b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JetBrains Mono" panose="02010509020102050004" pitchFamily="49" charset="0"/>
              </a:rPr>
              <a:t>          (</a:t>
            </a:r>
            <a:r>
              <a:rPr kumimoji="0" lang="en-DE" altLang="en-DE" sz="1800" b="0" i="1" u="none" strike="noStrike" cap="none" normalizeH="0" baseline="0" dirty="0" err="1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JetBrains Mono" panose="02010509020102050004" pitchFamily="49" charset="0"/>
              </a:rPr>
              <a:t>local</a:t>
            </a:r>
            <a:r>
              <a:rPr kumimoji="0" lang="en-DE" altLang="en-DE" sz="18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JetBrains Mono" panose="02010509020102050004" pitchFamily="49" charset="0"/>
              </a:rPr>
              <a:t>.get</a:t>
            </a: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JetBrains Mono" panose="02010509020102050004" pitchFamily="49" charset="0"/>
              </a:rPr>
              <a:t> $p0)</a:t>
            </a:r>
            <a:b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JetBrains Mono" panose="02010509020102050004" pitchFamily="49" charset="0"/>
              </a:rPr>
            </a:b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JetBrains Mono" panose="02010509020102050004" pitchFamily="49" charset="0"/>
              </a:rPr>
              <a:t>          (i32.const -2))))))</a:t>
            </a:r>
            <a:b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JetBrains Mono" panose="02010509020102050004" pitchFamily="49" charset="0"/>
              </a:rPr>
            </a:b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JetBrains Mono" panose="02010509020102050004" pitchFamily="49" charset="0"/>
              </a:rPr>
              <a:t>(</a:t>
            </a:r>
            <a:r>
              <a:rPr kumimoji="0" lang="en-DE" altLang="en-DE" sz="1800" b="0" i="1" u="none" strike="noStrike" cap="none" normalizeH="0" baseline="0" dirty="0" err="1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JetBrains Mono" panose="02010509020102050004" pitchFamily="49" charset="0"/>
              </a:rPr>
              <a:t>local</a:t>
            </a:r>
            <a:r>
              <a:rPr kumimoji="0" lang="en-DE" altLang="en-DE" sz="18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JetBrains Mono" panose="02010509020102050004" pitchFamily="49" charset="0"/>
              </a:rPr>
              <a:t>.get</a:t>
            </a: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JetBrains Mono" panose="02010509020102050004" pitchFamily="49" charset="0"/>
              </a:rPr>
              <a:t> $p0)</a:t>
            </a:r>
            <a:endParaRPr kumimoji="0" lang="en-DE" altLang="en-DE" sz="4000" b="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  <a:lumOff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974B86A-00D1-480A-886E-1C4AFFEC7BBE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838200" y="3124132"/>
            <a:ext cx="5009705" cy="1754326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JetBrains Mono" panose="02010509020102050004" pitchFamily="49" charset="0"/>
              </a:rPr>
              <a:t>uint32_t run(uint32_t n) {</a:t>
            </a:r>
            <a:b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10509020102050004" pitchFamily="49" charset="0"/>
              </a:rPr>
            </a:b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10509020102050004" pitchFamily="49" charset="0"/>
              </a:rPr>
              <a:t>    </a:t>
            </a:r>
            <a:r>
              <a:rPr kumimoji="0" lang="en-DE" altLang="en-DE" sz="1800" b="1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10509020102050004" pitchFamily="49" charset="0"/>
              </a:rPr>
              <a:t>if </a:t>
            </a:r>
            <a:r>
              <a:rPr kumimoji="0" lang="en-DE" altLang="en-DE" sz="1800" b="1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10509020102050004" pitchFamily="49" charset="0"/>
              </a:rPr>
              <a:t>(n &lt; </a:t>
            </a:r>
            <a:r>
              <a:rPr kumimoji="0" lang="en-DE" altLang="en-DE" sz="1800" b="1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 panose="02010509020102050004" pitchFamily="49" charset="0"/>
              </a:rPr>
              <a:t>2</a:t>
            </a:r>
            <a:r>
              <a:rPr kumimoji="0" lang="en-DE" altLang="en-DE" sz="1800" b="1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10509020102050004" pitchFamily="49" charset="0"/>
              </a:rPr>
              <a:t>) {</a:t>
            </a:r>
            <a:br>
              <a:rPr kumimoji="0" lang="en-DE" altLang="en-DE" sz="1800" b="1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10509020102050004" pitchFamily="49" charset="0"/>
              </a:rPr>
            </a:b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JetBrains Mono" panose="02010509020102050004" pitchFamily="49" charset="0"/>
              </a:rPr>
              <a:t>        </a:t>
            </a:r>
            <a:r>
              <a:rPr kumimoji="0" lang="en-DE" altLang="en-DE" sz="1800" b="0" i="1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JetBrains Mono" panose="02010509020102050004" pitchFamily="49" charset="0"/>
              </a:rPr>
              <a:t>return </a:t>
            </a: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JetBrains Mono" panose="02010509020102050004" pitchFamily="49" charset="0"/>
              </a:rPr>
              <a:t>n;</a:t>
            </a:r>
            <a:b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JetBrains Mono" panose="02010509020102050004" pitchFamily="49" charset="0"/>
              </a:rPr>
            </a:b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JetBrains Mono" panose="02010509020102050004" pitchFamily="49" charset="0"/>
              </a:rPr>
              <a:t>    }</a:t>
            </a:r>
            <a:b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JetBrains Mono" panose="02010509020102050004" pitchFamily="49" charset="0"/>
              </a:rPr>
            </a:b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JetBrains Mono" panose="02010509020102050004" pitchFamily="49" charset="0"/>
              </a:rPr>
              <a:t>    </a:t>
            </a:r>
            <a:r>
              <a:rPr kumimoji="0" lang="en-DE" altLang="en-DE" sz="1800" b="0" i="1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JetBrains Mono" panose="02010509020102050004" pitchFamily="49" charset="0"/>
              </a:rPr>
              <a:t>return </a:t>
            </a: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JetBrains Mono" panose="02010509020102050004" pitchFamily="49" charset="0"/>
              </a:rPr>
              <a:t>run(n - 1) + run(n - 2);</a:t>
            </a:r>
            <a:b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JetBrains Mono" panose="02010509020102050004" pitchFamily="49" charset="0"/>
              </a:rPr>
            </a:b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JetBrains Mono" panose="02010509020102050004" pitchFamily="49" charset="0"/>
              </a:rPr>
              <a:t>}</a:t>
            </a:r>
            <a:endParaRPr kumimoji="0" lang="en-DE" altLang="en-DE" sz="4000" b="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  <a:lumOff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11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0263D-C572-453E-BAEC-1164E3A19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Recursive: C</a:t>
            </a:r>
            <a:r>
              <a:rPr lang="de-DE" dirty="0"/>
              <a:t>o</a:t>
            </a:r>
            <a:r>
              <a:rPr lang="en-DE" dirty="0" err="1"/>
              <a:t>mparison</a:t>
            </a:r>
            <a:endParaRPr lang="en-DE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3552AE5-7D1C-42C0-AA9C-76C2199F8177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172200" y="1739138"/>
            <a:ext cx="5181600" cy="4524315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JetBrains Mono" panose="02010509020102050004" pitchFamily="49" charset="0"/>
              </a:rPr>
              <a:t>(</a:t>
            </a:r>
            <a:r>
              <a:rPr kumimoji="0" lang="en-DE" altLang="en-DE" sz="1800" b="0" i="1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JetBrains Mono" panose="02010509020102050004" pitchFamily="49" charset="0"/>
              </a:rPr>
              <a:t>block </a:t>
            </a: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JetBrains Mono" panose="02010509020102050004" pitchFamily="49" charset="0"/>
              </a:rPr>
              <a:t>$B0</a:t>
            </a:r>
            <a:b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JetBrains Mono" panose="02010509020102050004" pitchFamily="49" charset="0"/>
              </a:rPr>
            </a:b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JetBrains Mono" panose="02010509020102050004" pitchFamily="49" charset="0"/>
              </a:rPr>
              <a:t>  </a:t>
            </a:r>
            <a:r>
              <a:rPr kumimoji="0" lang="en-DE" altLang="en-DE" sz="180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JetBrains Mono" panose="02010509020102050004" pitchFamily="49" charset="0"/>
              </a:rPr>
              <a:t>(</a:t>
            </a:r>
            <a:r>
              <a:rPr kumimoji="0" lang="en-DE" altLang="en-DE" sz="1800" i="1" u="none" strike="noStrike" cap="none" normalizeH="0" baseline="0" dirty="0" err="1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JetBrains Mono" panose="02010509020102050004" pitchFamily="49" charset="0"/>
              </a:rPr>
              <a:t>br_if</a:t>
            </a:r>
            <a:r>
              <a:rPr kumimoji="0" lang="en-DE" altLang="en-DE" sz="1800" i="1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JetBrains Mono" panose="02010509020102050004" pitchFamily="49" charset="0"/>
              </a:rPr>
              <a:t> </a:t>
            </a:r>
            <a:r>
              <a:rPr kumimoji="0" lang="en-DE" altLang="en-DE" sz="180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JetBrains Mono" panose="02010509020102050004" pitchFamily="49" charset="0"/>
              </a:rPr>
              <a:t>$B0</a:t>
            </a:r>
            <a:br>
              <a:rPr kumimoji="0" lang="en-DE" altLang="en-DE" sz="180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JetBrains Mono" panose="02010509020102050004" pitchFamily="49" charset="0"/>
              </a:rPr>
            </a:br>
            <a:r>
              <a:rPr kumimoji="0" lang="en-DE" altLang="en-DE" sz="180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JetBrains Mono" panose="02010509020102050004" pitchFamily="49" charset="0"/>
              </a:rPr>
              <a:t>    (i32.lt_u</a:t>
            </a:r>
            <a:br>
              <a:rPr kumimoji="0" lang="en-DE" altLang="en-DE" sz="180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JetBrains Mono" panose="02010509020102050004" pitchFamily="49" charset="0"/>
              </a:rPr>
            </a:br>
            <a:r>
              <a:rPr kumimoji="0" lang="en-DE" altLang="en-DE" sz="180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JetBrains Mono" panose="02010509020102050004" pitchFamily="49" charset="0"/>
              </a:rPr>
              <a:t>      (</a:t>
            </a:r>
            <a:r>
              <a:rPr kumimoji="0" lang="en-DE" altLang="en-DE" sz="1800" i="1" u="none" strike="noStrike" cap="none" normalizeH="0" baseline="0" dirty="0" err="1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JetBrains Mono" panose="02010509020102050004" pitchFamily="49" charset="0"/>
              </a:rPr>
              <a:t>local</a:t>
            </a:r>
            <a:r>
              <a:rPr kumimoji="0" lang="en-DE" altLang="en-DE" sz="1800" i="0" u="none" strike="noStrike" cap="none" normalizeH="0" baseline="0" dirty="0" err="1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JetBrains Mono" panose="02010509020102050004" pitchFamily="49" charset="0"/>
              </a:rPr>
              <a:t>.get</a:t>
            </a:r>
            <a:r>
              <a:rPr kumimoji="0" lang="en-DE" altLang="en-DE" sz="180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JetBrains Mono" panose="02010509020102050004" pitchFamily="49" charset="0"/>
              </a:rPr>
              <a:t> $p0)</a:t>
            </a:r>
            <a:br>
              <a:rPr kumimoji="0" lang="en-DE" altLang="en-DE" sz="180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JetBrains Mono" panose="02010509020102050004" pitchFamily="49" charset="0"/>
              </a:rPr>
            </a:br>
            <a:r>
              <a:rPr kumimoji="0" lang="en-DE" altLang="en-DE" sz="180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JetBrains Mono" panose="02010509020102050004" pitchFamily="49" charset="0"/>
              </a:rPr>
              <a:t>      (i32.const 2)))</a:t>
            </a:r>
            <a:b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JetBrains Mono" panose="02010509020102050004" pitchFamily="49" charset="0"/>
              </a:rPr>
            </a:b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JetBrains Mono" panose="02010509020102050004" pitchFamily="49" charset="0"/>
              </a:rPr>
              <a:t>  (</a:t>
            </a:r>
            <a:r>
              <a:rPr kumimoji="0" lang="en-DE" altLang="en-DE" sz="1800" b="0" i="1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JetBrains Mono" panose="02010509020102050004" pitchFamily="49" charset="0"/>
              </a:rPr>
              <a:t>return</a:t>
            </a:r>
            <a:br>
              <a:rPr kumimoji="0" lang="en-DE" altLang="en-DE" sz="1800" b="0" i="1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JetBrains Mono" panose="02010509020102050004" pitchFamily="49" charset="0"/>
              </a:rPr>
            </a:br>
            <a:r>
              <a:rPr kumimoji="0" lang="en-DE" altLang="en-DE" sz="1800" b="0" i="1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JetBrains Mono" panose="02010509020102050004" pitchFamily="49" charset="0"/>
              </a:rPr>
              <a:t>    </a:t>
            </a: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JetBrains Mono" panose="02010509020102050004" pitchFamily="49" charset="0"/>
              </a:rPr>
              <a:t>(i32.add</a:t>
            </a:r>
            <a:b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JetBrains Mono" panose="02010509020102050004" pitchFamily="49" charset="0"/>
              </a:rPr>
            </a:b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JetBrains Mono" panose="02010509020102050004" pitchFamily="49" charset="0"/>
              </a:rPr>
              <a:t>      (</a:t>
            </a:r>
            <a:r>
              <a:rPr kumimoji="0" lang="en-DE" altLang="en-DE" sz="1800" b="0" i="1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JetBrains Mono" panose="02010509020102050004" pitchFamily="49" charset="0"/>
              </a:rPr>
              <a:t>call </a:t>
            </a: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JetBrains Mono" panose="02010509020102050004" pitchFamily="49" charset="0"/>
              </a:rPr>
              <a:t>$run</a:t>
            </a:r>
            <a:b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JetBrains Mono" panose="02010509020102050004" pitchFamily="49" charset="0"/>
              </a:rPr>
            </a:b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JetBrains Mono" panose="02010509020102050004" pitchFamily="49" charset="0"/>
              </a:rPr>
              <a:t>        (i32.add</a:t>
            </a:r>
            <a:b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JetBrains Mono" panose="02010509020102050004" pitchFamily="49" charset="0"/>
              </a:rPr>
            </a:b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JetBrains Mono" panose="02010509020102050004" pitchFamily="49" charset="0"/>
              </a:rPr>
              <a:t>          (</a:t>
            </a:r>
            <a:r>
              <a:rPr kumimoji="0" lang="en-DE" altLang="en-DE" sz="1800" b="0" i="1" u="none" strike="noStrike" cap="none" normalizeH="0" baseline="0" dirty="0" err="1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JetBrains Mono" panose="02010509020102050004" pitchFamily="49" charset="0"/>
              </a:rPr>
              <a:t>local</a:t>
            </a:r>
            <a:r>
              <a:rPr kumimoji="0" lang="en-DE" altLang="en-DE" sz="18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JetBrains Mono" panose="02010509020102050004" pitchFamily="49" charset="0"/>
              </a:rPr>
              <a:t>.get</a:t>
            </a: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JetBrains Mono" panose="02010509020102050004" pitchFamily="49" charset="0"/>
              </a:rPr>
              <a:t> $p0)</a:t>
            </a:r>
            <a:b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JetBrains Mono" panose="02010509020102050004" pitchFamily="49" charset="0"/>
              </a:rPr>
            </a:b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JetBrains Mono" panose="02010509020102050004" pitchFamily="49" charset="0"/>
              </a:rPr>
              <a:t>          (i32.const -1)))</a:t>
            </a:r>
            <a:b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JetBrains Mono" panose="02010509020102050004" pitchFamily="49" charset="0"/>
              </a:rPr>
            </a:b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JetBrains Mono" panose="02010509020102050004" pitchFamily="49" charset="0"/>
              </a:rPr>
              <a:t>      (</a:t>
            </a:r>
            <a:r>
              <a:rPr kumimoji="0" lang="en-DE" altLang="en-DE" sz="1800" b="0" i="1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JetBrains Mono" panose="02010509020102050004" pitchFamily="49" charset="0"/>
              </a:rPr>
              <a:t>call </a:t>
            </a: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JetBrains Mono" panose="02010509020102050004" pitchFamily="49" charset="0"/>
              </a:rPr>
              <a:t>$run</a:t>
            </a:r>
            <a:b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JetBrains Mono" panose="02010509020102050004" pitchFamily="49" charset="0"/>
              </a:rPr>
            </a:b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JetBrains Mono" panose="02010509020102050004" pitchFamily="49" charset="0"/>
              </a:rPr>
              <a:t>        (i32.add</a:t>
            </a:r>
            <a:b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JetBrains Mono" panose="02010509020102050004" pitchFamily="49" charset="0"/>
              </a:rPr>
            </a:b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JetBrains Mono" panose="02010509020102050004" pitchFamily="49" charset="0"/>
              </a:rPr>
              <a:t>          (</a:t>
            </a:r>
            <a:r>
              <a:rPr kumimoji="0" lang="en-DE" altLang="en-DE" sz="1800" b="0" i="1" u="none" strike="noStrike" cap="none" normalizeH="0" baseline="0" dirty="0" err="1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JetBrains Mono" panose="02010509020102050004" pitchFamily="49" charset="0"/>
              </a:rPr>
              <a:t>local</a:t>
            </a:r>
            <a:r>
              <a:rPr kumimoji="0" lang="en-DE" altLang="en-DE" sz="18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JetBrains Mono" panose="02010509020102050004" pitchFamily="49" charset="0"/>
              </a:rPr>
              <a:t>.get</a:t>
            </a: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JetBrains Mono" panose="02010509020102050004" pitchFamily="49" charset="0"/>
              </a:rPr>
              <a:t> $p0)</a:t>
            </a:r>
            <a:b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JetBrains Mono" panose="02010509020102050004" pitchFamily="49" charset="0"/>
              </a:rPr>
            </a:b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JetBrains Mono" panose="02010509020102050004" pitchFamily="49" charset="0"/>
              </a:rPr>
              <a:t>          (i32.const -2))))))</a:t>
            </a:r>
            <a:b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10509020102050004" pitchFamily="49" charset="0"/>
              </a:rPr>
            </a:br>
            <a:r>
              <a:rPr kumimoji="0" lang="en-DE" altLang="en-DE" sz="1800" b="1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10509020102050004" pitchFamily="49" charset="0"/>
              </a:rPr>
              <a:t>(</a:t>
            </a:r>
            <a:r>
              <a:rPr kumimoji="0" lang="en-DE" altLang="en-DE" sz="1800" b="1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10509020102050004" pitchFamily="49" charset="0"/>
              </a:rPr>
              <a:t>local</a:t>
            </a:r>
            <a:r>
              <a:rPr kumimoji="0" lang="en-DE" altLang="en-DE" sz="1800" b="1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JetBrains Mono" panose="02010509020102050004" pitchFamily="49" charset="0"/>
              </a:rPr>
              <a:t>.get</a:t>
            </a:r>
            <a:r>
              <a:rPr kumimoji="0" lang="en-DE" altLang="en-DE" sz="1800" b="1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10509020102050004" pitchFamily="49" charset="0"/>
              </a:rPr>
              <a:t> $p0)</a:t>
            </a:r>
            <a:endParaRPr kumimoji="0" lang="en-DE" altLang="en-DE" sz="4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974B86A-00D1-480A-886E-1C4AFFEC7BBE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838200" y="3124132"/>
            <a:ext cx="5009705" cy="1754326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JetBrains Mono" panose="02010509020102050004" pitchFamily="49" charset="0"/>
              </a:rPr>
              <a:t>uint32_t run(uint32_t n) {</a:t>
            </a:r>
            <a:b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JetBrains Mono" panose="02010509020102050004" pitchFamily="49" charset="0"/>
              </a:rPr>
            </a:b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JetBrains Mono" panose="02010509020102050004" pitchFamily="49" charset="0"/>
              </a:rPr>
              <a:t>    </a:t>
            </a:r>
            <a:r>
              <a:rPr kumimoji="0" lang="en-DE" altLang="en-DE" sz="1800" i="1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JetBrains Mono" panose="02010509020102050004" pitchFamily="49" charset="0"/>
              </a:rPr>
              <a:t>if </a:t>
            </a:r>
            <a:r>
              <a:rPr kumimoji="0" lang="en-DE" altLang="en-DE" sz="180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JetBrains Mono" panose="02010509020102050004" pitchFamily="49" charset="0"/>
              </a:rPr>
              <a:t>(n &lt; 2) {</a:t>
            </a:r>
            <a:br>
              <a:rPr kumimoji="0" lang="en-DE" altLang="en-DE" sz="180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10509020102050004" pitchFamily="49" charset="0"/>
              </a:rPr>
            </a:b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10509020102050004" pitchFamily="49" charset="0"/>
              </a:rPr>
              <a:t>        </a:t>
            </a:r>
            <a:r>
              <a:rPr kumimoji="0" lang="en-DE" altLang="en-DE" sz="1800" b="1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10509020102050004" pitchFamily="49" charset="0"/>
              </a:rPr>
              <a:t>return </a:t>
            </a:r>
            <a:r>
              <a:rPr kumimoji="0" lang="en-DE" altLang="en-DE" sz="1800" b="1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10509020102050004" pitchFamily="49" charset="0"/>
              </a:rPr>
              <a:t>n;</a:t>
            </a:r>
            <a:b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10509020102050004" pitchFamily="49" charset="0"/>
              </a:rPr>
            </a:b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JetBrains Mono" panose="02010509020102050004" pitchFamily="49" charset="0"/>
              </a:rPr>
              <a:t>    }</a:t>
            </a:r>
            <a:b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JetBrains Mono" panose="02010509020102050004" pitchFamily="49" charset="0"/>
              </a:rPr>
            </a:b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JetBrains Mono" panose="02010509020102050004" pitchFamily="49" charset="0"/>
              </a:rPr>
              <a:t>    </a:t>
            </a:r>
            <a:r>
              <a:rPr kumimoji="0" lang="en-DE" altLang="en-DE" sz="1800" b="0" i="1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JetBrains Mono" panose="02010509020102050004" pitchFamily="49" charset="0"/>
              </a:rPr>
              <a:t>return </a:t>
            </a: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JetBrains Mono" panose="02010509020102050004" pitchFamily="49" charset="0"/>
              </a:rPr>
              <a:t>run(n - 1) + run(n - 2);</a:t>
            </a:r>
            <a:b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JetBrains Mono" panose="02010509020102050004" pitchFamily="49" charset="0"/>
              </a:rPr>
            </a:b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JetBrains Mono" panose="02010509020102050004" pitchFamily="49" charset="0"/>
              </a:rPr>
              <a:t>}</a:t>
            </a:r>
            <a:endParaRPr kumimoji="0" lang="en-DE" altLang="en-DE" sz="4000" b="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  <a:lumOff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487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0263D-C572-453E-BAEC-1164E3A19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Recursive: C</a:t>
            </a:r>
            <a:r>
              <a:rPr lang="de-DE" dirty="0"/>
              <a:t>o</a:t>
            </a:r>
            <a:r>
              <a:rPr lang="en-DE" dirty="0" err="1"/>
              <a:t>mparison</a:t>
            </a:r>
            <a:endParaRPr lang="en-DE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3552AE5-7D1C-42C0-AA9C-76C2199F8177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172200" y="1739138"/>
            <a:ext cx="5181600" cy="4524315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JetBrains Mono" panose="02010509020102050004" pitchFamily="49" charset="0"/>
              </a:rPr>
              <a:t>(</a:t>
            </a:r>
            <a:r>
              <a:rPr kumimoji="0" lang="en-DE" altLang="en-DE" sz="1800" b="0" i="1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JetBrains Mono" panose="02010509020102050004" pitchFamily="49" charset="0"/>
              </a:rPr>
              <a:t>block </a:t>
            </a: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JetBrains Mono" panose="02010509020102050004" pitchFamily="49" charset="0"/>
              </a:rPr>
              <a:t>$B0</a:t>
            </a:r>
            <a:b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JetBrains Mono" panose="02010509020102050004" pitchFamily="49" charset="0"/>
              </a:rPr>
            </a:b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JetBrains Mono" panose="02010509020102050004" pitchFamily="49" charset="0"/>
              </a:rPr>
              <a:t>  </a:t>
            </a:r>
            <a:r>
              <a:rPr kumimoji="0" lang="en-DE" altLang="en-DE" sz="180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JetBrains Mono" panose="02010509020102050004" pitchFamily="49" charset="0"/>
              </a:rPr>
              <a:t>(</a:t>
            </a:r>
            <a:r>
              <a:rPr kumimoji="0" lang="en-DE" altLang="en-DE" sz="1800" i="1" u="none" strike="noStrike" cap="none" normalizeH="0" baseline="0" dirty="0" err="1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JetBrains Mono" panose="02010509020102050004" pitchFamily="49" charset="0"/>
              </a:rPr>
              <a:t>br_if</a:t>
            </a:r>
            <a:r>
              <a:rPr kumimoji="0" lang="en-DE" altLang="en-DE" sz="1800" i="1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JetBrains Mono" panose="02010509020102050004" pitchFamily="49" charset="0"/>
              </a:rPr>
              <a:t> </a:t>
            </a:r>
            <a:r>
              <a:rPr kumimoji="0" lang="en-DE" altLang="en-DE" sz="180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JetBrains Mono" panose="02010509020102050004" pitchFamily="49" charset="0"/>
              </a:rPr>
              <a:t>$B0</a:t>
            </a:r>
            <a:br>
              <a:rPr kumimoji="0" lang="en-DE" altLang="en-DE" sz="180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JetBrains Mono" panose="02010509020102050004" pitchFamily="49" charset="0"/>
              </a:rPr>
            </a:br>
            <a:r>
              <a:rPr kumimoji="0" lang="en-DE" altLang="en-DE" sz="180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JetBrains Mono" panose="02010509020102050004" pitchFamily="49" charset="0"/>
              </a:rPr>
              <a:t>    (i32.lt_u</a:t>
            </a:r>
            <a:br>
              <a:rPr kumimoji="0" lang="en-DE" altLang="en-DE" sz="180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JetBrains Mono" panose="02010509020102050004" pitchFamily="49" charset="0"/>
              </a:rPr>
            </a:br>
            <a:r>
              <a:rPr kumimoji="0" lang="en-DE" altLang="en-DE" sz="180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JetBrains Mono" panose="02010509020102050004" pitchFamily="49" charset="0"/>
              </a:rPr>
              <a:t>      (</a:t>
            </a:r>
            <a:r>
              <a:rPr kumimoji="0" lang="en-DE" altLang="en-DE" sz="1800" i="1" u="none" strike="noStrike" cap="none" normalizeH="0" baseline="0" dirty="0" err="1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JetBrains Mono" panose="02010509020102050004" pitchFamily="49" charset="0"/>
              </a:rPr>
              <a:t>local</a:t>
            </a:r>
            <a:r>
              <a:rPr kumimoji="0" lang="en-DE" altLang="en-DE" sz="1800" i="0" u="none" strike="noStrike" cap="none" normalizeH="0" baseline="0" dirty="0" err="1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JetBrains Mono" panose="02010509020102050004" pitchFamily="49" charset="0"/>
              </a:rPr>
              <a:t>.get</a:t>
            </a:r>
            <a:r>
              <a:rPr kumimoji="0" lang="en-DE" altLang="en-DE" sz="180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JetBrains Mono" panose="02010509020102050004" pitchFamily="49" charset="0"/>
              </a:rPr>
              <a:t> $p0)</a:t>
            </a:r>
            <a:br>
              <a:rPr kumimoji="0" lang="en-DE" altLang="en-DE" sz="180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JetBrains Mono" panose="02010509020102050004" pitchFamily="49" charset="0"/>
              </a:rPr>
            </a:br>
            <a:r>
              <a:rPr kumimoji="0" lang="en-DE" altLang="en-DE" sz="180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JetBrains Mono" panose="02010509020102050004" pitchFamily="49" charset="0"/>
              </a:rPr>
              <a:t>      (i32.const 2)))</a:t>
            </a:r>
            <a:b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10509020102050004" pitchFamily="49" charset="0"/>
              </a:rPr>
            </a:b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10509020102050004" pitchFamily="49" charset="0"/>
              </a:rPr>
              <a:t>  </a:t>
            </a:r>
            <a:r>
              <a:rPr kumimoji="0" lang="en-DE" altLang="en-DE" sz="1800" b="1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10509020102050004" pitchFamily="49" charset="0"/>
              </a:rPr>
              <a:t>(</a:t>
            </a:r>
            <a:r>
              <a:rPr kumimoji="0" lang="en-DE" altLang="en-DE" sz="1800" b="1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10509020102050004" pitchFamily="49" charset="0"/>
              </a:rPr>
              <a:t>return</a:t>
            </a:r>
            <a:br>
              <a:rPr kumimoji="0" lang="en-DE" altLang="en-DE" sz="1800" b="1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10509020102050004" pitchFamily="49" charset="0"/>
              </a:rPr>
            </a:br>
            <a:r>
              <a:rPr kumimoji="0" lang="en-DE" altLang="en-DE" sz="1800" b="1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10509020102050004" pitchFamily="49" charset="0"/>
              </a:rPr>
              <a:t>    </a:t>
            </a:r>
            <a:r>
              <a:rPr kumimoji="0" lang="en-DE" altLang="en-DE" sz="1800" b="1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10509020102050004" pitchFamily="49" charset="0"/>
              </a:rPr>
              <a:t>(</a:t>
            </a:r>
            <a:r>
              <a:rPr kumimoji="0" lang="en-DE" altLang="en-DE" sz="1800" b="1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 panose="02010509020102050004" pitchFamily="49" charset="0"/>
              </a:rPr>
              <a:t>i32</a:t>
            </a:r>
            <a:r>
              <a:rPr kumimoji="0" lang="en-DE" altLang="en-DE" sz="1800" b="1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10509020102050004" pitchFamily="49" charset="0"/>
              </a:rPr>
              <a:t>.add</a:t>
            </a:r>
            <a:br>
              <a:rPr kumimoji="0" lang="en-DE" altLang="en-DE" sz="1800" b="1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10509020102050004" pitchFamily="49" charset="0"/>
              </a:rPr>
            </a:br>
            <a:r>
              <a:rPr kumimoji="0" lang="en-DE" altLang="en-DE" sz="1800" b="1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10509020102050004" pitchFamily="49" charset="0"/>
              </a:rPr>
              <a:t>      (</a:t>
            </a:r>
            <a:r>
              <a:rPr kumimoji="0" lang="en-DE" altLang="en-DE" sz="1800" b="1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10509020102050004" pitchFamily="49" charset="0"/>
              </a:rPr>
              <a:t>call </a:t>
            </a:r>
            <a:r>
              <a:rPr kumimoji="0" lang="en-DE" altLang="en-DE" sz="1800" b="1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10509020102050004" pitchFamily="49" charset="0"/>
              </a:rPr>
              <a:t>$run</a:t>
            </a:r>
            <a:br>
              <a:rPr kumimoji="0" lang="en-DE" altLang="en-DE" sz="1800" b="1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10509020102050004" pitchFamily="49" charset="0"/>
              </a:rPr>
            </a:br>
            <a:r>
              <a:rPr kumimoji="0" lang="en-DE" altLang="en-DE" sz="1800" b="1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10509020102050004" pitchFamily="49" charset="0"/>
              </a:rPr>
              <a:t>        (</a:t>
            </a:r>
            <a:r>
              <a:rPr kumimoji="0" lang="en-DE" altLang="en-DE" sz="1800" b="1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 panose="02010509020102050004" pitchFamily="49" charset="0"/>
              </a:rPr>
              <a:t>i32</a:t>
            </a:r>
            <a:r>
              <a:rPr kumimoji="0" lang="en-DE" altLang="en-DE" sz="1800" b="1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10509020102050004" pitchFamily="49" charset="0"/>
              </a:rPr>
              <a:t>.add</a:t>
            </a:r>
            <a:br>
              <a:rPr kumimoji="0" lang="en-DE" altLang="en-DE" sz="1800" b="1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10509020102050004" pitchFamily="49" charset="0"/>
              </a:rPr>
            </a:br>
            <a:r>
              <a:rPr kumimoji="0" lang="en-DE" altLang="en-DE" sz="1800" b="1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10509020102050004" pitchFamily="49" charset="0"/>
              </a:rPr>
              <a:t>          (</a:t>
            </a:r>
            <a:r>
              <a:rPr kumimoji="0" lang="en-DE" altLang="en-DE" sz="1800" b="1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10509020102050004" pitchFamily="49" charset="0"/>
              </a:rPr>
              <a:t>local</a:t>
            </a:r>
            <a:r>
              <a:rPr kumimoji="0" lang="en-DE" altLang="en-DE" sz="1800" b="1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JetBrains Mono" panose="02010509020102050004" pitchFamily="49" charset="0"/>
              </a:rPr>
              <a:t>.get</a:t>
            </a:r>
            <a:r>
              <a:rPr kumimoji="0" lang="en-DE" altLang="en-DE" sz="1800" b="1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10509020102050004" pitchFamily="49" charset="0"/>
              </a:rPr>
              <a:t> $p0)</a:t>
            </a:r>
            <a:br>
              <a:rPr kumimoji="0" lang="en-DE" altLang="en-DE" sz="1800" b="1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10509020102050004" pitchFamily="49" charset="0"/>
              </a:rPr>
            </a:br>
            <a:r>
              <a:rPr kumimoji="0" lang="en-DE" altLang="en-DE" sz="1800" b="1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10509020102050004" pitchFamily="49" charset="0"/>
              </a:rPr>
              <a:t>          (</a:t>
            </a:r>
            <a:r>
              <a:rPr kumimoji="0" lang="en-DE" altLang="en-DE" sz="1800" b="1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 panose="02010509020102050004" pitchFamily="49" charset="0"/>
              </a:rPr>
              <a:t>i32</a:t>
            </a:r>
            <a:r>
              <a:rPr kumimoji="0" lang="en-DE" altLang="en-DE" sz="1800" b="1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10509020102050004" pitchFamily="49" charset="0"/>
              </a:rPr>
              <a:t>.const </a:t>
            </a:r>
            <a:r>
              <a:rPr kumimoji="0" lang="en-DE" altLang="en-DE" sz="1800" b="1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 panose="02010509020102050004" pitchFamily="49" charset="0"/>
              </a:rPr>
              <a:t>-1</a:t>
            </a:r>
            <a:r>
              <a:rPr kumimoji="0" lang="en-DE" altLang="en-DE" sz="1800" b="1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10509020102050004" pitchFamily="49" charset="0"/>
              </a:rPr>
              <a:t>)))</a:t>
            </a:r>
            <a:br>
              <a:rPr kumimoji="0" lang="en-DE" altLang="en-DE" sz="1800" b="1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10509020102050004" pitchFamily="49" charset="0"/>
              </a:rPr>
            </a:br>
            <a:r>
              <a:rPr kumimoji="0" lang="en-DE" altLang="en-DE" sz="1800" b="1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10509020102050004" pitchFamily="49" charset="0"/>
              </a:rPr>
              <a:t>      (</a:t>
            </a:r>
            <a:r>
              <a:rPr kumimoji="0" lang="en-DE" altLang="en-DE" sz="1800" b="1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10509020102050004" pitchFamily="49" charset="0"/>
              </a:rPr>
              <a:t>call </a:t>
            </a:r>
            <a:r>
              <a:rPr kumimoji="0" lang="en-DE" altLang="en-DE" sz="1800" b="1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10509020102050004" pitchFamily="49" charset="0"/>
              </a:rPr>
              <a:t>$run</a:t>
            </a:r>
            <a:br>
              <a:rPr kumimoji="0" lang="en-DE" altLang="en-DE" sz="1800" b="1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10509020102050004" pitchFamily="49" charset="0"/>
              </a:rPr>
            </a:br>
            <a:r>
              <a:rPr kumimoji="0" lang="en-DE" altLang="en-DE" sz="1800" b="1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10509020102050004" pitchFamily="49" charset="0"/>
              </a:rPr>
              <a:t>        (</a:t>
            </a:r>
            <a:r>
              <a:rPr kumimoji="0" lang="en-DE" altLang="en-DE" sz="1800" b="1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 panose="02010509020102050004" pitchFamily="49" charset="0"/>
              </a:rPr>
              <a:t>i32</a:t>
            </a:r>
            <a:r>
              <a:rPr kumimoji="0" lang="en-DE" altLang="en-DE" sz="1800" b="1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10509020102050004" pitchFamily="49" charset="0"/>
              </a:rPr>
              <a:t>.add</a:t>
            </a:r>
            <a:br>
              <a:rPr kumimoji="0" lang="en-DE" altLang="en-DE" sz="1800" b="1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10509020102050004" pitchFamily="49" charset="0"/>
              </a:rPr>
            </a:br>
            <a:r>
              <a:rPr kumimoji="0" lang="en-DE" altLang="en-DE" sz="1800" b="1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10509020102050004" pitchFamily="49" charset="0"/>
              </a:rPr>
              <a:t>          (</a:t>
            </a:r>
            <a:r>
              <a:rPr kumimoji="0" lang="en-DE" altLang="en-DE" sz="1800" b="1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 panose="02010509020102050004" pitchFamily="49" charset="0"/>
              </a:rPr>
              <a:t>local</a:t>
            </a:r>
            <a:r>
              <a:rPr kumimoji="0" lang="en-DE" altLang="en-DE" sz="1800" b="1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JetBrains Mono" panose="02010509020102050004" pitchFamily="49" charset="0"/>
              </a:rPr>
              <a:t>.get</a:t>
            </a:r>
            <a:r>
              <a:rPr kumimoji="0" lang="en-DE" altLang="en-DE" sz="1800" b="1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10509020102050004" pitchFamily="49" charset="0"/>
              </a:rPr>
              <a:t> $p0)</a:t>
            </a:r>
            <a:br>
              <a:rPr kumimoji="0" lang="en-DE" altLang="en-DE" sz="1800" b="1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10509020102050004" pitchFamily="49" charset="0"/>
              </a:rPr>
            </a:br>
            <a:r>
              <a:rPr kumimoji="0" lang="en-DE" altLang="en-DE" sz="1800" b="1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10509020102050004" pitchFamily="49" charset="0"/>
              </a:rPr>
              <a:t>          (</a:t>
            </a:r>
            <a:r>
              <a:rPr kumimoji="0" lang="en-DE" altLang="en-DE" sz="1800" b="1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 panose="02010509020102050004" pitchFamily="49" charset="0"/>
              </a:rPr>
              <a:t>i32</a:t>
            </a:r>
            <a:r>
              <a:rPr kumimoji="0" lang="en-DE" altLang="en-DE" sz="1800" b="1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10509020102050004" pitchFamily="49" charset="0"/>
              </a:rPr>
              <a:t>.const </a:t>
            </a:r>
            <a:r>
              <a:rPr kumimoji="0" lang="en-DE" altLang="en-DE" sz="1800" b="1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 panose="02010509020102050004" pitchFamily="49" charset="0"/>
              </a:rPr>
              <a:t>-2</a:t>
            </a:r>
            <a:r>
              <a:rPr kumimoji="0" lang="en-DE" altLang="en-DE" sz="1800" b="1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10509020102050004" pitchFamily="49" charset="0"/>
              </a:rPr>
              <a:t>))))))</a:t>
            </a:r>
            <a:b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10509020102050004" pitchFamily="49" charset="0"/>
              </a:rPr>
            </a:b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JetBrains Mono" panose="02010509020102050004" pitchFamily="49" charset="0"/>
              </a:rPr>
              <a:t>(</a:t>
            </a:r>
            <a:r>
              <a:rPr kumimoji="0" lang="en-DE" altLang="en-DE" sz="1800" b="0" i="1" u="none" strike="noStrike" cap="none" normalizeH="0" baseline="0" dirty="0" err="1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JetBrains Mono" panose="02010509020102050004" pitchFamily="49" charset="0"/>
              </a:rPr>
              <a:t>local</a:t>
            </a:r>
            <a:r>
              <a:rPr kumimoji="0" lang="en-DE" altLang="en-DE" sz="18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JetBrains Mono" panose="02010509020102050004" pitchFamily="49" charset="0"/>
              </a:rPr>
              <a:t>.get</a:t>
            </a: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JetBrains Mono" panose="02010509020102050004" pitchFamily="49" charset="0"/>
              </a:rPr>
              <a:t> $p0)</a:t>
            </a:r>
            <a:endParaRPr kumimoji="0" lang="en-DE" altLang="en-DE" sz="4000" b="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  <a:lumOff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974B86A-00D1-480A-886E-1C4AFFEC7BBE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838200" y="3124132"/>
            <a:ext cx="5009705" cy="1754326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JetBrains Mono" panose="02010509020102050004" pitchFamily="49" charset="0"/>
              </a:rPr>
              <a:t>uint32_t run(uint32_t n) {</a:t>
            </a:r>
            <a:b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JetBrains Mono" panose="02010509020102050004" pitchFamily="49" charset="0"/>
              </a:rPr>
            </a:b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JetBrains Mono" panose="02010509020102050004" pitchFamily="49" charset="0"/>
              </a:rPr>
              <a:t>    </a:t>
            </a:r>
            <a:r>
              <a:rPr kumimoji="0" lang="en-DE" altLang="en-DE" sz="1800" i="1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JetBrains Mono" panose="02010509020102050004" pitchFamily="49" charset="0"/>
              </a:rPr>
              <a:t>if </a:t>
            </a:r>
            <a:r>
              <a:rPr kumimoji="0" lang="en-DE" altLang="en-DE" sz="180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JetBrains Mono" panose="02010509020102050004" pitchFamily="49" charset="0"/>
              </a:rPr>
              <a:t>(n &lt; 2) {</a:t>
            </a:r>
            <a:br>
              <a:rPr kumimoji="0" lang="en-DE" altLang="en-DE" sz="180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JetBrains Mono" panose="02010509020102050004" pitchFamily="49" charset="0"/>
              </a:rPr>
            </a:b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JetBrains Mono" panose="02010509020102050004" pitchFamily="49" charset="0"/>
              </a:rPr>
              <a:t>        </a:t>
            </a:r>
            <a:r>
              <a:rPr kumimoji="0" lang="en-DE" altLang="en-DE" sz="1800" b="0" i="1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JetBrains Mono" panose="02010509020102050004" pitchFamily="49" charset="0"/>
              </a:rPr>
              <a:t>return </a:t>
            </a: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JetBrains Mono" panose="02010509020102050004" pitchFamily="49" charset="0"/>
              </a:rPr>
              <a:t>n;</a:t>
            </a:r>
            <a:b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JetBrains Mono" panose="02010509020102050004" pitchFamily="49" charset="0"/>
              </a:rPr>
            </a:b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JetBrains Mono" panose="02010509020102050004" pitchFamily="49" charset="0"/>
              </a:rPr>
              <a:t>    }</a:t>
            </a:r>
            <a:b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10509020102050004" pitchFamily="49" charset="0"/>
              </a:rPr>
            </a:b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10509020102050004" pitchFamily="49" charset="0"/>
              </a:rPr>
              <a:t>    </a:t>
            </a:r>
            <a:r>
              <a:rPr kumimoji="0" lang="en-DE" altLang="en-DE" sz="1800" b="1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 panose="02010509020102050004" pitchFamily="49" charset="0"/>
              </a:rPr>
              <a:t>return </a:t>
            </a:r>
            <a:r>
              <a:rPr kumimoji="0" lang="en-DE" altLang="en-DE" sz="1800" b="1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10509020102050004" pitchFamily="49" charset="0"/>
              </a:rPr>
              <a:t>run(n - </a:t>
            </a:r>
            <a:r>
              <a:rPr kumimoji="0" lang="en-DE" altLang="en-DE" sz="1800" b="1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 panose="02010509020102050004" pitchFamily="49" charset="0"/>
              </a:rPr>
              <a:t>1</a:t>
            </a:r>
            <a:r>
              <a:rPr kumimoji="0" lang="en-DE" altLang="en-DE" sz="1800" b="1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10509020102050004" pitchFamily="49" charset="0"/>
              </a:rPr>
              <a:t>) + run(n - </a:t>
            </a:r>
            <a:r>
              <a:rPr kumimoji="0" lang="en-DE" altLang="en-DE" sz="1800" b="1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 panose="02010509020102050004" pitchFamily="49" charset="0"/>
              </a:rPr>
              <a:t>2</a:t>
            </a:r>
            <a:r>
              <a:rPr kumimoji="0" lang="en-DE" altLang="en-DE" sz="1800" b="1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10509020102050004" pitchFamily="49" charset="0"/>
              </a:rPr>
              <a:t>);</a:t>
            </a:r>
            <a:b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 panose="02010509020102050004" pitchFamily="49" charset="0"/>
              </a:rPr>
            </a:b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JetBrains Mono" panose="02010509020102050004" pitchFamily="49" charset="0"/>
              </a:rPr>
              <a:t>}</a:t>
            </a:r>
            <a:endParaRPr kumimoji="0" lang="en-DE" altLang="en-DE" sz="4000" b="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  <a:lumOff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036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9A97C-AE80-4F72-8392-7342E8312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Testcases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F8077C0-502D-4C31-93E6-C13A85B2A0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242083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34229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7DDBB-3004-4841-957E-87397BA2B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</a:t>
            </a:r>
            <a:r>
              <a:rPr lang="en-DE" dirty="0"/>
              <a:t>v</a:t>
            </a:r>
            <a:r>
              <a:rPr lang="de-DE" dirty="0"/>
              <a:t>a</a:t>
            </a:r>
            <a:r>
              <a:rPr lang="en-DE" dirty="0"/>
              <a:t>l</a:t>
            </a:r>
            <a:r>
              <a:rPr lang="de-DE" dirty="0"/>
              <a:t>u</a:t>
            </a:r>
            <a:r>
              <a:rPr lang="en-DE" dirty="0"/>
              <a:t>a</a:t>
            </a:r>
            <a:r>
              <a:rPr lang="de-DE" dirty="0"/>
              <a:t>t</a:t>
            </a:r>
            <a:r>
              <a:rPr lang="en-DE" dirty="0" err="1"/>
              <a:t>i</a:t>
            </a:r>
            <a:r>
              <a:rPr lang="de-DE" dirty="0"/>
              <a:t>o</a:t>
            </a:r>
            <a:r>
              <a:rPr lang="en-DE" dirty="0"/>
              <a:t>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38461-479A-4FDA-A8C5-F61D4217A5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39310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9443B-992B-45A6-9BAB-138F085B8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</a:t>
            </a:r>
            <a:r>
              <a:rPr lang="en-DE" dirty="0"/>
              <a:t>e</a:t>
            </a:r>
            <a:r>
              <a:rPr lang="de-DE" dirty="0"/>
              <a:t>a</a:t>
            </a:r>
            <a:r>
              <a:rPr lang="en-DE" dirty="0"/>
              <a:t>s</a:t>
            </a:r>
            <a:r>
              <a:rPr lang="de-DE" dirty="0"/>
              <a:t>u</a:t>
            </a:r>
            <a:r>
              <a:rPr lang="en-DE" dirty="0"/>
              <a:t>r</a:t>
            </a:r>
            <a:r>
              <a:rPr lang="de-DE" dirty="0"/>
              <a:t>e</a:t>
            </a:r>
            <a:r>
              <a:rPr lang="en-DE" dirty="0"/>
              <a:t>m</a:t>
            </a:r>
            <a:r>
              <a:rPr lang="de-DE" dirty="0"/>
              <a:t>e</a:t>
            </a:r>
            <a:r>
              <a:rPr lang="en-DE" dirty="0"/>
              <a:t>n</a:t>
            </a:r>
            <a:r>
              <a:rPr lang="de-DE" dirty="0"/>
              <a:t>t</a:t>
            </a:r>
            <a:r>
              <a:rPr lang="en-DE" dirty="0"/>
              <a:t>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B9563A8-F64B-4368-B0B3-FC5F406D70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9364878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05733369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96002923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90353733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5158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Test </a:t>
                      </a:r>
                      <a:r>
                        <a:rPr lang="de-DE" dirty="0" err="1"/>
                        <a:t>case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WASM </a:t>
                      </a:r>
                      <a:r>
                        <a:rPr lang="de-DE" dirty="0" err="1"/>
                        <a:t>Execution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Native </a:t>
                      </a:r>
                      <a:r>
                        <a:rPr lang="de-DE" dirty="0" err="1"/>
                        <a:t>Exectuion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Slowdown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factor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954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Recursive</a:t>
                      </a:r>
                      <a:r>
                        <a:rPr lang="de-DE" dirty="0"/>
                        <a:t> Calls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41,766 µs (</a:t>
                      </a:r>
                      <a:r>
                        <a:rPr lang="el-GR" dirty="0"/>
                        <a:t>σ=0.79)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1,000 µs (</a:t>
                      </a:r>
                      <a:r>
                        <a:rPr lang="el-GR" dirty="0"/>
                        <a:t>σ=0.28)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864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Switch </a:t>
                      </a:r>
                      <a:r>
                        <a:rPr lang="de-DE" dirty="0" err="1"/>
                        <a:t>statement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1,021 µs (</a:t>
                      </a:r>
                      <a:r>
                        <a:rPr lang="el-GR" dirty="0"/>
                        <a:t>σ=0.71)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 µs (</a:t>
                      </a:r>
                      <a:r>
                        <a:rPr lang="el-GR" dirty="0"/>
                        <a:t>σ=0.00)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9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Memory Access 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1,802 µs (</a:t>
                      </a:r>
                      <a:r>
                        <a:rPr lang="el-GR" dirty="0"/>
                        <a:t>σ=0.74)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55 µs (</a:t>
                      </a:r>
                      <a:r>
                        <a:rPr lang="el-GR" dirty="0"/>
                        <a:t>σ=0.26)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86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Matrix </a:t>
                      </a:r>
                      <a:r>
                        <a:rPr lang="de-DE" dirty="0" err="1"/>
                        <a:t>Multiplication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26,277 µs (</a:t>
                      </a:r>
                      <a:r>
                        <a:rPr lang="el-GR" dirty="0"/>
                        <a:t>σ=0.60)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281 µs (</a:t>
                      </a:r>
                      <a:r>
                        <a:rPr lang="el-GR" dirty="0"/>
                        <a:t>σ=0.58)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79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Native </a:t>
                      </a:r>
                      <a:r>
                        <a:rPr lang="de-DE" dirty="0" err="1"/>
                        <a:t>calls</a:t>
                      </a:r>
                      <a:r>
                        <a:rPr lang="en-D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33 µs (</a:t>
                      </a:r>
                      <a:r>
                        <a:rPr lang="el-GR" dirty="0"/>
                        <a:t>σ=5.15)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 µs (</a:t>
                      </a:r>
                      <a:r>
                        <a:rPr lang="el-GR" dirty="0"/>
                        <a:t>σ=0.64)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462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TypeScript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execution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41,493 µs (</a:t>
                      </a:r>
                      <a:r>
                        <a:rPr lang="el-GR" dirty="0"/>
                        <a:t>σ=0.85)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1,000 µs (</a:t>
                      </a:r>
                      <a:r>
                        <a:rPr lang="el-GR" dirty="0"/>
                        <a:t>σ=0.24)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552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6318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54564-2B5C-4B0B-A916-42D011D71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1B2BD-0CE8-4368-8941-816792CE5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</a:t>
            </a:r>
            <a:r>
              <a:rPr lang="en-DE" dirty="0"/>
              <a:t>u</a:t>
            </a:r>
            <a:r>
              <a:rPr lang="de-DE" dirty="0"/>
              <a:t>n</a:t>
            </a:r>
            <a:r>
              <a:rPr lang="en-DE" dirty="0"/>
              <a:t> </a:t>
            </a:r>
            <a:r>
              <a:rPr lang="de-DE" dirty="0"/>
              <a:t>W</a:t>
            </a:r>
            <a:r>
              <a:rPr lang="en-DE" dirty="0"/>
              <a:t>e</a:t>
            </a:r>
            <a:r>
              <a:rPr lang="de-DE" dirty="0"/>
              <a:t>b</a:t>
            </a:r>
            <a:r>
              <a:rPr lang="en-DE" dirty="0"/>
              <a:t>A</a:t>
            </a:r>
            <a:r>
              <a:rPr lang="de-DE" dirty="0"/>
              <a:t>s</a:t>
            </a:r>
            <a:r>
              <a:rPr lang="en-DE" dirty="0"/>
              <a:t>s</a:t>
            </a:r>
            <a:r>
              <a:rPr lang="de-DE" dirty="0"/>
              <a:t>e</a:t>
            </a:r>
            <a:r>
              <a:rPr lang="en-DE" dirty="0"/>
              <a:t>m</a:t>
            </a:r>
            <a:r>
              <a:rPr lang="de-DE" dirty="0"/>
              <a:t>b</a:t>
            </a:r>
            <a:r>
              <a:rPr lang="en-DE" dirty="0"/>
              <a:t>l</a:t>
            </a:r>
            <a:r>
              <a:rPr lang="de-DE" dirty="0"/>
              <a:t>y</a:t>
            </a:r>
            <a:r>
              <a:rPr lang="en-DE" dirty="0"/>
              <a:t> </a:t>
            </a:r>
            <a:r>
              <a:rPr lang="de-DE" dirty="0"/>
              <a:t>o</a:t>
            </a:r>
            <a:r>
              <a:rPr lang="en-DE" dirty="0"/>
              <a:t>n </a:t>
            </a:r>
            <a:r>
              <a:rPr lang="de-DE" dirty="0"/>
              <a:t>t</a:t>
            </a:r>
            <a:r>
              <a:rPr lang="en-DE" dirty="0"/>
              <a:t>h</a:t>
            </a:r>
            <a:r>
              <a:rPr lang="de-DE" dirty="0"/>
              <a:t>e</a:t>
            </a:r>
            <a:r>
              <a:rPr lang="en-DE" dirty="0"/>
              <a:t> </a:t>
            </a:r>
            <a:r>
              <a:rPr lang="de-DE" dirty="0"/>
              <a:t>E</a:t>
            </a:r>
            <a:r>
              <a:rPr lang="en-DE" dirty="0"/>
              <a:t>S</a:t>
            </a:r>
            <a:r>
              <a:rPr lang="de-DE" dirty="0"/>
              <a:t>P</a:t>
            </a:r>
            <a:r>
              <a:rPr lang="en-DE" dirty="0"/>
              <a:t>32</a:t>
            </a:r>
          </a:p>
          <a:p>
            <a:r>
              <a:rPr lang="de-DE" dirty="0"/>
              <a:t>F</a:t>
            </a:r>
            <a:r>
              <a:rPr lang="en-DE" dirty="0"/>
              <a:t>o</a:t>
            </a:r>
            <a:r>
              <a:rPr lang="de-DE" dirty="0"/>
              <a:t>u</a:t>
            </a:r>
            <a:r>
              <a:rPr lang="en-DE" dirty="0"/>
              <a:t>n</a:t>
            </a:r>
            <a:r>
              <a:rPr lang="de-DE" dirty="0"/>
              <a:t>d</a:t>
            </a:r>
            <a:r>
              <a:rPr lang="en-DE" dirty="0"/>
              <a:t> </a:t>
            </a:r>
            <a:r>
              <a:rPr lang="de-DE" dirty="0"/>
              <a:t>r</a:t>
            </a:r>
            <a:r>
              <a:rPr lang="en-DE" dirty="0"/>
              <a:t>u</a:t>
            </a:r>
            <a:r>
              <a:rPr lang="de-DE" dirty="0"/>
              <a:t>n</a:t>
            </a:r>
            <a:r>
              <a:rPr lang="en-DE" dirty="0"/>
              <a:t>t</a:t>
            </a:r>
            <a:r>
              <a:rPr lang="de-DE" dirty="0"/>
              <a:t>i</a:t>
            </a:r>
            <a:r>
              <a:rPr lang="en-DE" dirty="0"/>
              <a:t>m</a:t>
            </a:r>
            <a:r>
              <a:rPr lang="de-DE" dirty="0"/>
              <a:t>e</a:t>
            </a:r>
            <a:endParaRPr lang="en-DE" dirty="0"/>
          </a:p>
          <a:p>
            <a:r>
              <a:rPr lang="en-DE" dirty="0"/>
              <a:t>WASM code runs on the ESP32 </a:t>
            </a:r>
            <a:r>
              <a:rPr lang="de-DE" dirty="0"/>
              <a:t>w</a:t>
            </a:r>
            <a:r>
              <a:rPr lang="en-DE" dirty="0" err="1"/>
              <a:t>i</a:t>
            </a:r>
            <a:r>
              <a:rPr lang="de-DE" dirty="0"/>
              <a:t>t</a:t>
            </a:r>
            <a:r>
              <a:rPr lang="en-DE" dirty="0"/>
              <a:t>h decreased performance</a:t>
            </a:r>
          </a:p>
        </p:txBody>
      </p:sp>
    </p:spTree>
    <p:extLst>
      <p:ext uri="{BB962C8B-B14F-4D97-AF65-F5344CB8AC3E}">
        <p14:creationId xmlns:p14="http://schemas.microsoft.com/office/powerpoint/2010/main" val="2940760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2D457-AF45-496D-99DD-3C89403C5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</a:t>
            </a:r>
            <a:r>
              <a:rPr lang="en-DE" dirty="0"/>
              <a:t>earnings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59932-05CA-4DA8-8C65-D9AE6C8CEE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</a:t>
            </a:r>
            <a:r>
              <a:rPr lang="en-DE" dirty="0"/>
              <a:t>r</a:t>
            </a:r>
            <a:r>
              <a:rPr lang="de-DE" dirty="0"/>
              <a:t>a</a:t>
            </a:r>
            <a:r>
              <a:rPr lang="en-DE" dirty="0"/>
              <a:t>w</a:t>
            </a:r>
            <a:r>
              <a:rPr lang="de-DE" dirty="0"/>
              <a:t>b</a:t>
            </a:r>
            <a:r>
              <a:rPr lang="en-DE" dirty="0"/>
              <a:t>a</a:t>
            </a:r>
            <a:r>
              <a:rPr lang="de-DE" dirty="0"/>
              <a:t>c</a:t>
            </a:r>
            <a:r>
              <a:rPr lang="en-DE" dirty="0"/>
              <a:t>k</a:t>
            </a:r>
            <a:r>
              <a:rPr lang="de-DE" dirty="0"/>
              <a:t>s</a:t>
            </a:r>
            <a:endParaRPr lang="en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4E3CD1-D15C-4FDD-9E1B-6BA7A20813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P</a:t>
            </a:r>
            <a:r>
              <a:rPr lang="en-DE" dirty="0"/>
              <a:t>e</a:t>
            </a:r>
            <a:r>
              <a:rPr lang="de-DE" dirty="0"/>
              <a:t>r</a:t>
            </a:r>
            <a:r>
              <a:rPr lang="en-DE" dirty="0"/>
              <a:t>f</a:t>
            </a:r>
            <a:r>
              <a:rPr lang="de-DE" dirty="0"/>
              <a:t>o</a:t>
            </a:r>
            <a:r>
              <a:rPr lang="en-DE" dirty="0"/>
              <a:t>r</a:t>
            </a:r>
            <a:r>
              <a:rPr lang="de-DE" dirty="0"/>
              <a:t>m</a:t>
            </a:r>
            <a:r>
              <a:rPr lang="en-DE" dirty="0"/>
              <a:t>a</a:t>
            </a:r>
            <a:r>
              <a:rPr lang="de-DE" dirty="0"/>
              <a:t>n</a:t>
            </a:r>
            <a:r>
              <a:rPr lang="en-DE" dirty="0"/>
              <a:t>c</a:t>
            </a:r>
            <a:r>
              <a:rPr lang="de-DE" dirty="0"/>
              <a:t>e</a:t>
            </a:r>
            <a:r>
              <a:rPr lang="en-DE" dirty="0"/>
              <a:t> </a:t>
            </a:r>
            <a:r>
              <a:rPr lang="de-DE" dirty="0"/>
              <a:t>l</a:t>
            </a:r>
            <a:r>
              <a:rPr lang="en-DE" dirty="0"/>
              <a:t>o</a:t>
            </a:r>
            <a:r>
              <a:rPr lang="de-DE" dirty="0"/>
              <a:t>s</a:t>
            </a:r>
            <a:r>
              <a:rPr lang="en-DE" dirty="0"/>
              <a:t>s</a:t>
            </a:r>
          </a:p>
          <a:p>
            <a:r>
              <a:rPr lang="en-DE" dirty="0" err="1"/>
              <a:t>Significa</a:t>
            </a:r>
            <a:r>
              <a:rPr lang="de-DE" dirty="0"/>
              <a:t>n</a:t>
            </a:r>
            <a:r>
              <a:rPr lang="en-DE" dirty="0"/>
              <a:t>t limitations</a:t>
            </a:r>
          </a:p>
          <a:p>
            <a:endParaRPr lang="en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00013B-729B-4428-A5D3-844050E1EE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P</a:t>
            </a:r>
            <a:r>
              <a:rPr lang="en-DE" dirty="0"/>
              <a:t>o</a:t>
            </a:r>
            <a:r>
              <a:rPr lang="de-DE" dirty="0"/>
              <a:t>t</a:t>
            </a:r>
            <a:r>
              <a:rPr lang="en-DE" dirty="0"/>
              <a:t>e</a:t>
            </a:r>
            <a:r>
              <a:rPr lang="de-DE" dirty="0"/>
              <a:t>n</a:t>
            </a:r>
            <a:r>
              <a:rPr lang="en-DE" dirty="0"/>
              <a:t>t</a:t>
            </a:r>
            <a:r>
              <a:rPr lang="de-DE" dirty="0"/>
              <a:t>i</a:t>
            </a:r>
            <a:r>
              <a:rPr lang="en-DE" dirty="0"/>
              <a:t>a</a:t>
            </a:r>
            <a:r>
              <a:rPr lang="de-DE" dirty="0"/>
              <a:t>l</a:t>
            </a:r>
            <a:endParaRPr lang="en-D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650D5B-1DE1-4FC1-ACE1-45BC5DC1E03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/>
              <a:t>D</a:t>
            </a:r>
            <a:r>
              <a:rPr lang="en-DE" dirty="0"/>
              <a:t>y</a:t>
            </a:r>
            <a:r>
              <a:rPr lang="de-DE" dirty="0"/>
              <a:t>n</a:t>
            </a:r>
            <a:r>
              <a:rPr lang="en-DE" dirty="0"/>
              <a:t>a</a:t>
            </a:r>
            <a:r>
              <a:rPr lang="de-DE" dirty="0"/>
              <a:t>m</a:t>
            </a:r>
            <a:r>
              <a:rPr lang="en-DE" dirty="0" err="1"/>
              <a:t>i</a:t>
            </a:r>
            <a:r>
              <a:rPr lang="de-DE" dirty="0"/>
              <a:t>c</a:t>
            </a:r>
            <a:r>
              <a:rPr lang="en-DE" dirty="0"/>
              <a:t> </a:t>
            </a:r>
            <a:r>
              <a:rPr lang="de-DE" dirty="0"/>
              <a:t>c</a:t>
            </a:r>
            <a:r>
              <a:rPr lang="en-DE" dirty="0"/>
              <a:t>o</a:t>
            </a:r>
            <a:r>
              <a:rPr lang="de-DE" dirty="0"/>
              <a:t>d</a:t>
            </a:r>
            <a:r>
              <a:rPr lang="en-DE" dirty="0"/>
              <a:t>e</a:t>
            </a:r>
          </a:p>
          <a:p>
            <a:r>
              <a:rPr lang="en-DE" dirty="0"/>
              <a:t>B</a:t>
            </a:r>
            <a:r>
              <a:rPr lang="de-DE" dirty="0"/>
              <a:t>r</a:t>
            </a:r>
            <a:r>
              <a:rPr lang="en-DE" dirty="0"/>
              <a:t>o</a:t>
            </a:r>
            <a:r>
              <a:rPr lang="de-DE" dirty="0"/>
              <a:t>w</a:t>
            </a:r>
            <a:r>
              <a:rPr lang="en-DE" dirty="0"/>
              <a:t>s</a:t>
            </a:r>
            <a:r>
              <a:rPr lang="de-DE" dirty="0"/>
              <a:t>e</a:t>
            </a:r>
            <a:r>
              <a:rPr lang="en-DE" dirty="0"/>
              <a:t>r </a:t>
            </a:r>
            <a:r>
              <a:rPr lang="de-DE" dirty="0"/>
              <a:t>e</a:t>
            </a:r>
            <a:r>
              <a:rPr lang="en-DE" dirty="0"/>
              <a:t>x</a:t>
            </a:r>
            <a:r>
              <a:rPr lang="de-DE" dirty="0"/>
              <a:t>e</a:t>
            </a:r>
            <a:r>
              <a:rPr lang="en-DE" dirty="0"/>
              <a:t>c</a:t>
            </a:r>
            <a:r>
              <a:rPr lang="de-DE" dirty="0"/>
              <a:t>u</a:t>
            </a:r>
            <a:r>
              <a:rPr lang="en-DE" dirty="0"/>
              <a:t>t</a:t>
            </a:r>
            <a:r>
              <a:rPr lang="de-DE" dirty="0"/>
              <a:t>i</a:t>
            </a:r>
            <a:r>
              <a:rPr lang="en-DE" dirty="0"/>
              <a:t>on</a:t>
            </a:r>
          </a:p>
          <a:p>
            <a:r>
              <a:rPr lang="en-DE" dirty="0"/>
              <a:t>New </a:t>
            </a:r>
            <a:r>
              <a:rPr lang="en-DE" dirty="0" err="1"/>
              <a:t>lan</a:t>
            </a:r>
            <a:r>
              <a:rPr lang="de-DE" dirty="0"/>
              <a:t>g</a:t>
            </a:r>
            <a:r>
              <a:rPr lang="en-DE" dirty="0"/>
              <a:t>u</a:t>
            </a:r>
            <a:r>
              <a:rPr lang="de-DE" dirty="0"/>
              <a:t>a</a:t>
            </a:r>
            <a:r>
              <a:rPr lang="en-DE" dirty="0"/>
              <a:t>g</a:t>
            </a:r>
            <a:r>
              <a:rPr lang="de-DE" dirty="0"/>
              <a:t>e</a:t>
            </a:r>
            <a:r>
              <a:rPr lang="en-DE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0403923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1F9DF-FB06-44F6-BA18-6962C2EC5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</a:t>
            </a:r>
            <a:r>
              <a:rPr lang="en-DE" dirty="0"/>
              <a:t>o</a:t>
            </a:r>
            <a:r>
              <a:rPr lang="de-DE" dirty="0"/>
              <a:t>n</a:t>
            </a:r>
            <a:r>
              <a:rPr lang="en-DE" dirty="0"/>
              <a:t>c</a:t>
            </a:r>
            <a:r>
              <a:rPr lang="de-DE" dirty="0"/>
              <a:t>l</a:t>
            </a:r>
            <a:r>
              <a:rPr lang="en-DE" dirty="0"/>
              <a:t>u</a:t>
            </a:r>
            <a:r>
              <a:rPr lang="de-DE" dirty="0"/>
              <a:t>s</a:t>
            </a:r>
            <a:r>
              <a:rPr lang="en-DE" dirty="0" err="1"/>
              <a:t>i</a:t>
            </a:r>
            <a:r>
              <a:rPr lang="de-DE" dirty="0"/>
              <a:t>o</a:t>
            </a:r>
            <a:r>
              <a:rPr lang="en-DE" dirty="0"/>
              <a:t>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4261A-9DE5-4D31-BF0D-6A9F1C5C8C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76567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82DEF-7078-48D6-A64B-C2BED18B1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</a:t>
            </a:r>
            <a:r>
              <a:rPr lang="en-DE" dirty="0"/>
              <a:t>u</a:t>
            </a:r>
            <a:r>
              <a:rPr lang="de-DE" dirty="0"/>
              <a:t>t</a:t>
            </a:r>
            <a:r>
              <a:rPr lang="en-DE" dirty="0"/>
              <a:t>l</a:t>
            </a:r>
            <a:r>
              <a:rPr lang="de-DE" dirty="0"/>
              <a:t>i</a:t>
            </a:r>
            <a:r>
              <a:rPr lang="en-DE" dirty="0"/>
              <a:t>n</a:t>
            </a:r>
            <a:r>
              <a:rPr lang="de-DE" dirty="0"/>
              <a:t>e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B5C63-57D2-451D-8DF6-A28F22E82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</a:t>
            </a:r>
            <a:r>
              <a:rPr lang="en-DE" dirty="0"/>
              <a:t>a</a:t>
            </a:r>
            <a:r>
              <a:rPr lang="de-DE" dirty="0"/>
              <a:t>c</a:t>
            </a:r>
            <a:r>
              <a:rPr lang="en-DE" dirty="0"/>
              <a:t>k</a:t>
            </a:r>
            <a:r>
              <a:rPr lang="de-DE" dirty="0"/>
              <a:t>g</a:t>
            </a:r>
            <a:r>
              <a:rPr lang="en-DE" dirty="0"/>
              <a:t>r</a:t>
            </a:r>
            <a:r>
              <a:rPr lang="de-DE" dirty="0"/>
              <a:t>o</a:t>
            </a:r>
            <a:r>
              <a:rPr lang="en-DE" dirty="0"/>
              <a:t>u</a:t>
            </a:r>
            <a:r>
              <a:rPr lang="de-DE" dirty="0"/>
              <a:t>n</a:t>
            </a:r>
            <a:r>
              <a:rPr lang="en-DE" dirty="0"/>
              <a:t>d: </a:t>
            </a:r>
            <a:r>
              <a:rPr lang="de-DE" dirty="0"/>
              <a:t>E</a:t>
            </a:r>
            <a:r>
              <a:rPr lang="en-DE" dirty="0"/>
              <a:t>S</a:t>
            </a:r>
            <a:r>
              <a:rPr lang="de-DE" dirty="0"/>
              <a:t>P</a:t>
            </a:r>
            <a:r>
              <a:rPr lang="en-DE" dirty="0"/>
              <a:t>32 </a:t>
            </a:r>
            <a:r>
              <a:rPr lang="de-DE" dirty="0"/>
              <a:t>a</a:t>
            </a:r>
            <a:r>
              <a:rPr lang="en-DE" dirty="0"/>
              <a:t>n</a:t>
            </a:r>
            <a:r>
              <a:rPr lang="de-DE" dirty="0"/>
              <a:t>d</a:t>
            </a:r>
            <a:r>
              <a:rPr lang="en-DE" dirty="0"/>
              <a:t> </a:t>
            </a:r>
            <a:r>
              <a:rPr lang="de-DE" dirty="0"/>
              <a:t>W</a:t>
            </a:r>
            <a:r>
              <a:rPr lang="en-DE" dirty="0"/>
              <a:t>e</a:t>
            </a:r>
            <a:r>
              <a:rPr lang="de-DE" dirty="0"/>
              <a:t>b</a:t>
            </a:r>
            <a:r>
              <a:rPr lang="en-DE" dirty="0"/>
              <a:t>A</a:t>
            </a:r>
            <a:r>
              <a:rPr lang="de-DE" dirty="0"/>
              <a:t>s</a:t>
            </a:r>
            <a:r>
              <a:rPr lang="en-DE" dirty="0"/>
              <a:t>s</a:t>
            </a:r>
            <a:r>
              <a:rPr lang="de-DE" dirty="0"/>
              <a:t>e</a:t>
            </a:r>
            <a:r>
              <a:rPr lang="en-DE" dirty="0"/>
              <a:t>m</a:t>
            </a:r>
            <a:r>
              <a:rPr lang="de-DE" dirty="0"/>
              <a:t>b</a:t>
            </a:r>
            <a:r>
              <a:rPr lang="en-DE" dirty="0"/>
              <a:t>l</a:t>
            </a:r>
            <a:r>
              <a:rPr lang="de-DE" dirty="0"/>
              <a:t>y</a:t>
            </a:r>
            <a:endParaRPr lang="en-DE" dirty="0"/>
          </a:p>
          <a:p>
            <a:r>
              <a:rPr lang="en-DE" dirty="0"/>
              <a:t>Met</a:t>
            </a:r>
            <a:r>
              <a:rPr lang="de-DE" dirty="0"/>
              <a:t>h</a:t>
            </a:r>
            <a:r>
              <a:rPr lang="en-DE" dirty="0"/>
              <a:t>o</a:t>
            </a:r>
            <a:r>
              <a:rPr lang="de-DE" dirty="0"/>
              <a:t>d</a:t>
            </a:r>
            <a:r>
              <a:rPr lang="en-DE" dirty="0"/>
              <a:t>o</a:t>
            </a:r>
            <a:r>
              <a:rPr lang="de-DE" dirty="0"/>
              <a:t>l</a:t>
            </a:r>
            <a:r>
              <a:rPr lang="en-DE" dirty="0"/>
              <a:t>o</a:t>
            </a:r>
            <a:r>
              <a:rPr lang="de-DE" dirty="0"/>
              <a:t>g</a:t>
            </a:r>
            <a:r>
              <a:rPr lang="en-DE" dirty="0"/>
              <a:t>y: </a:t>
            </a:r>
            <a:r>
              <a:rPr lang="de-DE" dirty="0"/>
              <a:t>R</a:t>
            </a:r>
            <a:r>
              <a:rPr lang="en-DE" dirty="0"/>
              <a:t>u</a:t>
            </a:r>
            <a:r>
              <a:rPr lang="de-DE" dirty="0"/>
              <a:t>n</a:t>
            </a:r>
            <a:r>
              <a:rPr lang="en-DE" dirty="0"/>
              <a:t>t</a:t>
            </a:r>
            <a:r>
              <a:rPr lang="de-DE" dirty="0"/>
              <a:t>i</a:t>
            </a:r>
            <a:r>
              <a:rPr lang="en-DE" dirty="0"/>
              <a:t>m</a:t>
            </a:r>
            <a:r>
              <a:rPr lang="de-DE" dirty="0"/>
              <a:t>e</a:t>
            </a:r>
            <a:r>
              <a:rPr lang="en-DE" dirty="0"/>
              <a:t> </a:t>
            </a:r>
            <a:r>
              <a:rPr lang="de-DE" dirty="0"/>
              <a:t>a</a:t>
            </a:r>
            <a:r>
              <a:rPr lang="en-DE" dirty="0"/>
              <a:t>n</a:t>
            </a:r>
            <a:r>
              <a:rPr lang="de-DE" dirty="0"/>
              <a:t>d</a:t>
            </a:r>
            <a:r>
              <a:rPr lang="en-DE" dirty="0"/>
              <a:t> </a:t>
            </a:r>
            <a:r>
              <a:rPr lang="de-DE" dirty="0"/>
              <a:t>t</a:t>
            </a:r>
            <a:r>
              <a:rPr lang="en-DE" dirty="0"/>
              <a:t>e</a:t>
            </a:r>
            <a:r>
              <a:rPr lang="de-DE" dirty="0"/>
              <a:t>s</a:t>
            </a:r>
            <a:r>
              <a:rPr lang="en-DE" dirty="0"/>
              <a:t>t</a:t>
            </a:r>
            <a:r>
              <a:rPr lang="de-DE" dirty="0"/>
              <a:t>s</a:t>
            </a:r>
            <a:endParaRPr lang="en-DE" dirty="0"/>
          </a:p>
          <a:p>
            <a:r>
              <a:rPr lang="de-DE" dirty="0"/>
              <a:t>E</a:t>
            </a:r>
            <a:r>
              <a:rPr lang="en-DE" dirty="0" err="1"/>
              <a:t>valuati</a:t>
            </a:r>
            <a:r>
              <a:rPr lang="de-DE" dirty="0"/>
              <a:t>o</a:t>
            </a:r>
            <a:r>
              <a:rPr lang="en-DE" dirty="0"/>
              <a:t>n: </a:t>
            </a:r>
            <a:r>
              <a:rPr lang="de-DE" dirty="0"/>
              <a:t>R</a:t>
            </a:r>
            <a:r>
              <a:rPr lang="en-DE" dirty="0"/>
              <a:t>e</a:t>
            </a:r>
            <a:r>
              <a:rPr lang="de-DE" dirty="0"/>
              <a:t>s</a:t>
            </a:r>
            <a:r>
              <a:rPr lang="en-DE" dirty="0"/>
              <a:t>t </a:t>
            </a:r>
            <a:r>
              <a:rPr lang="de-DE" dirty="0"/>
              <a:t>r</a:t>
            </a:r>
            <a:r>
              <a:rPr lang="en-DE" dirty="0"/>
              <a:t>e</a:t>
            </a:r>
            <a:r>
              <a:rPr lang="de-DE" dirty="0"/>
              <a:t>s</a:t>
            </a:r>
            <a:r>
              <a:rPr lang="en-DE" dirty="0"/>
              <a:t>u</a:t>
            </a:r>
            <a:r>
              <a:rPr lang="de-DE" dirty="0"/>
              <a:t>l</a:t>
            </a:r>
            <a:r>
              <a:rPr lang="en-DE" dirty="0"/>
              <a:t>t</a:t>
            </a:r>
            <a:r>
              <a:rPr lang="de-DE" dirty="0"/>
              <a:t>s</a:t>
            </a:r>
            <a:r>
              <a:rPr lang="en-DE" dirty="0"/>
              <a:t> </a:t>
            </a:r>
            <a:r>
              <a:rPr lang="de-DE" dirty="0"/>
              <a:t>a</a:t>
            </a:r>
            <a:r>
              <a:rPr lang="en-DE" dirty="0"/>
              <a:t>n</a:t>
            </a:r>
            <a:r>
              <a:rPr lang="de-DE" dirty="0"/>
              <a:t>d</a:t>
            </a:r>
            <a:r>
              <a:rPr lang="en-DE" dirty="0"/>
              <a:t> </a:t>
            </a:r>
            <a:r>
              <a:rPr lang="de-DE" dirty="0"/>
              <a:t>l</a:t>
            </a:r>
            <a:r>
              <a:rPr lang="en-DE" dirty="0"/>
              <a:t>e</a:t>
            </a:r>
            <a:r>
              <a:rPr lang="de-DE" dirty="0"/>
              <a:t>a</a:t>
            </a:r>
            <a:r>
              <a:rPr lang="en-DE" dirty="0"/>
              <a:t>r</a:t>
            </a:r>
            <a:r>
              <a:rPr lang="de-DE" dirty="0"/>
              <a:t>n</a:t>
            </a:r>
            <a:r>
              <a:rPr lang="en-DE" dirty="0" err="1"/>
              <a:t>i</a:t>
            </a:r>
            <a:r>
              <a:rPr lang="de-DE" dirty="0"/>
              <a:t>n</a:t>
            </a:r>
            <a:r>
              <a:rPr lang="en-DE" dirty="0"/>
              <a:t>g</a:t>
            </a:r>
            <a:r>
              <a:rPr lang="de-DE" dirty="0"/>
              <a:t>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14374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47847-8431-4EC7-A962-0170F3CB6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</a:t>
            </a:r>
            <a:r>
              <a:rPr lang="en-DE" dirty="0"/>
              <a:t>a</a:t>
            </a:r>
            <a:r>
              <a:rPr lang="de-DE" dirty="0"/>
              <a:t>c</a:t>
            </a:r>
            <a:r>
              <a:rPr lang="en-DE" dirty="0"/>
              <a:t>k</a:t>
            </a:r>
            <a:r>
              <a:rPr lang="de-DE" dirty="0"/>
              <a:t>g</a:t>
            </a:r>
            <a:r>
              <a:rPr lang="en-DE" dirty="0"/>
              <a:t>r</a:t>
            </a:r>
            <a:r>
              <a:rPr lang="de-DE" dirty="0"/>
              <a:t>o</a:t>
            </a:r>
            <a:r>
              <a:rPr lang="en-DE" dirty="0"/>
              <a:t>u</a:t>
            </a:r>
            <a:r>
              <a:rPr lang="de-DE" dirty="0"/>
              <a:t>n</a:t>
            </a:r>
            <a:r>
              <a:rPr lang="en-DE" dirty="0"/>
              <a:t>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DD4C5A-4C2C-44A0-8AB4-5CA5D1783C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93060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A6568-2A18-4935-999F-3777ABE50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</a:t>
            </a:r>
            <a:r>
              <a:rPr lang="en-DE" dirty="0"/>
              <a:t>h</a:t>
            </a:r>
            <a:r>
              <a:rPr lang="de-DE" dirty="0"/>
              <a:t>e</a:t>
            </a:r>
            <a:r>
              <a:rPr lang="en-DE" dirty="0"/>
              <a:t> </a:t>
            </a:r>
            <a:r>
              <a:rPr lang="de-DE" dirty="0"/>
              <a:t>E</a:t>
            </a:r>
            <a:r>
              <a:rPr lang="en-DE" dirty="0"/>
              <a:t>SP32</a:t>
            </a:r>
          </a:p>
        </p:txBody>
      </p:sp>
      <p:pic>
        <p:nvPicPr>
          <p:cNvPr id="8" name="Content Placeholder 7" descr="A circuit board&#10;&#10;Description automatically generated">
            <a:extLst>
              <a:ext uri="{FF2B5EF4-FFF2-40B4-BE49-F238E27FC236}">
                <a16:creationId xmlns:a16="http://schemas.microsoft.com/office/drawing/2014/main" id="{B4D1B35B-F679-4045-8398-8F9A6D01D1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612" y="1825625"/>
            <a:ext cx="10064775" cy="4351338"/>
          </a:xfrm>
        </p:spPr>
      </p:pic>
    </p:spTree>
    <p:extLst>
      <p:ext uri="{BB962C8B-B14F-4D97-AF65-F5344CB8AC3E}">
        <p14:creationId xmlns:p14="http://schemas.microsoft.com/office/powerpoint/2010/main" val="1142486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32DE9-046A-4C48-BFCB-749F6DF3B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</a:t>
            </a:r>
            <a:r>
              <a:rPr lang="en-DE" dirty="0"/>
              <a:t>e</a:t>
            </a:r>
            <a:r>
              <a:rPr lang="de-DE" dirty="0"/>
              <a:t>b</a:t>
            </a:r>
            <a:r>
              <a:rPr lang="en-DE" dirty="0"/>
              <a:t>A</a:t>
            </a:r>
            <a:r>
              <a:rPr lang="de-DE" dirty="0"/>
              <a:t>s</a:t>
            </a:r>
            <a:r>
              <a:rPr lang="en-DE" dirty="0"/>
              <a:t>s</a:t>
            </a:r>
            <a:r>
              <a:rPr lang="de-DE" dirty="0"/>
              <a:t>e</a:t>
            </a:r>
            <a:r>
              <a:rPr lang="en-DE" dirty="0"/>
              <a:t>m</a:t>
            </a:r>
            <a:r>
              <a:rPr lang="de-DE" dirty="0"/>
              <a:t>b</a:t>
            </a:r>
            <a:r>
              <a:rPr lang="en-DE" dirty="0"/>
              <a:t>l</a:t>
            </a:r>
            <a:r>
              <a:rPr lang="de-DE" dirty="0"/>
              <a:t>y</a:t>
            </a:r>
            <a:r>
              <a:rPr lang="en-DE" dirty="0"/>
              <a:t> </a:t>
            </a:r>
            <a:r>
              <a:rPr lang="de-DE" dirty="0"/>
              <a:t>a</a:t>
            </a:r>
            <a:r>
              <a:rPr lang="en-DE" dirty="0"/>
              <a:t>d</a:t>
            </a:r>
            <a:r>
              <a:rPr lang="de-DE" dirty="0"/>
              <a:t>o</a:t>
            </a:r>
            <a:r>
              <a:rPr lang="en-DE" dirty="0"/>
              <a:t>p</a:t>
            </a:r>
            <a:r>
              <a:rPr lang="de-DE" dirty="0"/>
              <a:t>t</a:t>
            </a:r>
            <a:r>
              <a:rPr lang="en-DE" dirty="0" err="1"/>
              <a:t>i</a:t>
            </a:r>
            <a:r>
              <a:rPr lang="de-DE" dirty="0"/>
              <a:t>o</a:t>
            </a:r>
            <a:r>
              <a:rPr lang="en-DE" dirty="0"/>
              <a:t>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564BEFF-9385-4C54-9288-573F6CCD95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074206"/>
            <a:ext cx="10515600" cy="385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369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48403-887F-4740-8D28-6D48031EB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</a:t>
            </a:r>
            <a:r>
              <a:rPr lang="en-DE" dirty="0"/>
              <a:t>e</a:t>
            </a:r>
            <a:r>
              <a:rPr lang="de-DE" dirty="0"/>
              <a:t>b</a:t>
            </a:r>
            <a:r>
              <a:rPr lang="en-DE" dirty="0"/>
              <a:t>A</a:t>
            </a:r>
            <a:r>
              <a:rPr lang="de-DE" dirty="0"/>
              <a:t>s</a:t>
            </a:r>
            <a:r>
              <a:rPr lang="en-DE" dirty="0"/>
              <a:t>s</a:t>
            </a:r>
            <a:r>
              <a:rPr lang="de-DE" dirty="0"/>
              <a:t>e</a:t>
            </a:r>
            <a:r>
              <a:rPr lang="en-DE" dirty="0"/>
              <a:t>m</a:t>
            </a:r>
            <a:r>
              <a:rPr lang="de-DE" dirty="0"/>
              <a:t>b</a:t>
            </a:r>
            <a:r>
              <a:rPr lang="en-DE" dirty="0"/>
              <a:t>l</a:t>
            </a:r>
            <a:r>
              <a:rPr lang="de-DE" dirty="0"/>
              <a:t>y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C2A93-07AD-44C1-81CE-29ADBBBAF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</a:t>
            </a:r>
            <a:r>
              <a:rPr lang="en-DE" dirty="0"/>
              <a:t>o</a:t>
            </a:r>
            <a:r>
              <a:rPr lang="de-DE" dirty="0"/>
              <a:t>r</a:t>
            </a:r>
            <a:r>
              <a:rPr lang="en-DE" dirty="0"/>
              <a:t>t</a:t>
            </a:r>
            <a:r>
              <a:rPr lang="de-DE" dirty="0"/>
              <a:t>a</a:t>
            </a:r>
            <a:r>
              <a:rPr lang="en-DE" dirty="0"/>
              <a:t>b</a:t>
            </a:r>
            <a:r>
              <a:rPr lang="de-DE" dirty="0"/>
              <a:t>l</a:t>
            </a:r>
            <a:r>
              <a:rPr lang="en-DE" dirty="0"/>
              <a:t>e </a:t>
            </a:r>
            <a:r>
              <a:rPr lang="de-DE" dirty="0"/>
              <a:t>t</a:t>
            </a:r>
            <a:r>
              <a:rPr lang="en-DE" dirty="0"/>
              <a:t>a</a:t>
            </a:r>
            <a:r>
              <a:rPr lang="de-DE" dirty="0"/>
              <a:t>r</a:t>
            </a:r>
            <a:r>
              <a:rPr lang="en-DE" dirty="0"/>
              <a:t>g</a:t>
            </a:r>
            <a:r>
              <a:rPr lang="de-DE" dirty="0"/>
              <a:t>e</a:t>
            </a:r>
            <a:r>
              <a:rPr lang="en-DE" dirty="0"/>
              <a:t>t </a:t>
            </a:r>
            <a:r>
              <a:rPr lang="de-DE" dirty="0"/>
              <a:t>f</a:t>
            </a:r>
            <a:r>
              <a:rPr lang="en-DE" dirty="0"/>
              <a:t>o</a:t>
            </a:r>
            <a:r>
              <a:rPr lang="de-DE" dirty="0"/>
              <a:t>r</a:t>
            </a:r>
            <a:r>
              <a:rPr lang="en-DE" dirty="0"/>
              <a:t> </a:t>
            </a:r>
            <a:r>
              <a:rPr lang="de-DE" dirty="0"/>
              <a:t>l</a:t>
            </a:r>
            <a:r>
              <a:rPr lang="en-DE" dirty="0"/>
              <a:t>a</a:t>
            </a:r>
            <a:r>
              <a:rPr lang="de-DE" dirty="0"/>
              <a:t>n</a:t>
            </a:r>
            <a:r>
              <a:rPr lang="en-DE" dirty="0"/>
              <a:t>g</a:t>
            </a:r>
            <a:r>
              <a:rPr lang="de-DE" dirty="0"/>
              <a:t>u</a:t>
            </a:r>
            <a:r>
              <a:rPr lang="en-DE" dirty="0"/>
              <a:t>a</a:t>
            </a:r>
            <a:r>
              <a:rPr lang="de-DE" dirty="0"/>
              <a:t>g</a:t>
            </a:r>
            <a:r>
              <a:rPr lang="en-DE" dirty="0"/>
              <a:t>e</a:t>
            </a:r>
            <a:r>
              <a:rPr lang="de-DE" dirty="0"/>
              <a:t>s</a:t>
            </a:r>
            <a:r>
              <a:rPr lang="en-DE" dirty="0"/>
              <a:t> </a:t>
            </a:r>
            <a:r>
              <a:rPr lang="de-DE" dirty="0"/>
              <a:t>l</a:t>
            </a:r>
            <a:r>
              <a:rPr lang="en-DE" dirty="0" err="1"/>
              <a:t>i</a:t>
            </a:r>
            <a:r>
              <a:rPr lang="de-DE" dirty="0"/>
              <a:t>k</a:t>
            </a:r>
            <a:r>
              <a:rPr lang="en-DE" dirty="0"/>
              <a:t>e </a:t>
            </a:r>
            <a:r>
              <a:rPr lang="de-DE" dirty="0"/>
              <a:t>C</a:t>
            </a:r>
            <a:r>
              <a:rPr lang="en-DE" dirty="0"/>
              <a:t>/</a:t>
            </a:r>
            <a:r>
              <a:rPr lang="de-DE" dirty="0"/>
              <a:t>C</a:t>
            </a:r>
            <a:r>
              <a:rPr lang="en-DE" dirty="0"/>
              <a:t>++ </a:t>
            </a:r>
            <a:r>
              <a:rPr lang="de-DE" dirty="0"/>
              <a:t>a</a:t>
            </a:r>
            <a:r>
              <a:rPr lang="en-DE" dirty="0"/>
              <a:t>n</a:t>
            </a:r>
            <a:r>
              <a:rPr lang="de-DE" dirty="0"/>
              <a:t>d</a:t>
            </a:r>
            <a:r>
              <a:rPr lang="en-DE" dirty="0"/>
              <a:t> </a:t>
            </a:r>
            <a:r>
              <a:rPr lang="de-DE" dirty="0"/>
              <a:t>R</a:t>
            </a:r>
            <a:r>
              <a:rPr lang="en-DE" dirty="0"/>
              <a:t>u</a:t>
            </a:r>
            <a:r>
              <a:rPr lang="de-DE" dirty="0"/>
              <a:t>s</a:t>
            </a:r>
            <a:r>
              <a:rPr lang="en-DE" dirty="0"/>
              <a:t>t</a:t>
            </a:r>
          </a:p>
          <a:p>
            <a:r>
              <a:rPr lang="en-DE" dirty="0"/>
              <a:t>Shipped in </a:t>
            </a:r>
            <a:r>
              <a:rPr lang="de-DE" dirty="0" err="1"/>
              <a:t>self-contained</a:t>
            </a:r>
            <a:r>
              <a:rPr lang="en-DE" dirty="0"/>
              <a:t> modules</a:t>
            </a:r>
          </a:p>
          <a:p>
            <a:r>
              <a:rPr lang="de-DE" dirty="0"/>
              <a:t>R</a:t>
            </a:r>
            <a:r>
              <a:rPr lang="en-DE" dirty="0"/>
              <a:t>u</a:t>
            </a:r>
            <a:r>
              <a:rPr lang="de-DE" dirty="0"/>
              <a:t>n</a:t>
            </a:r>
            <a:r>
              <a:rPr lang="en-DE" dirty="0"/>
              <a:t>s </a:t>
            </a:r>
            <a:r>
              <a:rPr lang="de-DE" dirty="0"/>
              <a:t>o</a:t>
            </a:r>
            <a:r>
              <a:rPr lang="en-DE" dirty="0"/>
              <a:t>n </a:t>
            </a:r>
            <a:r>
              <a:rPr lang="de-DE" dirty="0"/>
              <a:t>s</a:t>
            </a:r>
            <a:r>
              <a:rPr lang="en-DE" dirty="0"/>
              <a:t>t</a:t>
            </a:r>
            <a:r>
              <a:rPr lang="de-DE" dirty="0"/>
              <a:t>a</a:t>
            </a:r>
            <a:r>
              <a:rPr lang="en-DE" dirty="0"/>
              <a:t>c</a:t>
            </a:r>
            <a:r>
              <a:rPr lang="de-DE" dirty="0"/>
              <a:t>k</a:t>
            </a:r>
            <a:r>
              <a:rPr lang="en-DE" dirty="0"/>
              <a:t> </a:t>
            </a:r>
            <a:r>
              <a:rPr lang="de-DE" dirty="0"/>
              <a:t>m</a:t>
            </a:r>
            <a:r>
              <a:rPr lang="en-DE" dirty="0"/>
              <a:t>a</a:t>
            </a:r>
            <a:r>
              <a:rPr lang="de-DE" dirty="0"/>
              <a:t>c</a:t>
            </a:r>
            <a:r>
              <a:rPr lang="en-DE" dirty="0"/>
              <a:t>h</a:t>
            </a:r>
            <a:r>
              <a:rPr lang="de-DE" dirty="0"/>
              <a:t>i</a:t>
            </a:r>
            <a:r>
              <a:rPr lang="en-DE" dirty="0"/>
              <a:t>n</a:t>
            </a:r>
            <a:r>
              <a:rPr lang="de-DE" dirty="0"/>
              <a:t>e</a:t>
            </a:r>
            <a:endParaRPr lang="en-DE" dirty="0"/>
          </a:p>
          <a:p>
            <a:r>
              <a:rPr lang="en-DE" dirty="0"/>
              <a:t>No web </a:t>
            </a:r>
            <a:r>
              <a:rPr lang="en-DE" dirty="0" err="1"/>
              <a:t>depende</a:t>
            </a:r>
            <a:r>
              <a:rPr lang="de-DE" dirty="0"/>
              <a:t>n</a:t>
            </a:r>
            <a:r>
              <a:rPr lang="en-DE" dirty="0"/>
              <a:t>c</a:t>
            </a:r>
            <a:r>
              <a:rPr lang="de-DE" dirty="0"/>
              <a:t>i</a:t>
            </a:r>
            <a:r>
              <a:rPr lang="en-DE" dirty="0"/>
              <a:t>e</a:t>
            </a:r>
            <a:r>
              <a:rPr lang="de-DE" dirty="0"/>
              <a:t>s</a:t>
            </a:r>
            <a:endParaRPr lang="en-DE" dirty="0"/>
          </a:p>
          <a:p>
            <a:r>
              <a:rPr lang="en-DE" dirty="0"/>
              <a:t>Ad</a:t>
            </a:r>
            <a:r>
              <a:rPr lang="de-DE" dirty="0"/>
              <a:t>v</a:t>
            </a:r>
            <a:r>
              <a:rPr lang="en-DE" dirty="0"/>
              <a:t>a</a:t>
            </a:r>
            <a:r>
              <a:rPr lang="de-DE" dirty="0"/>
              <a:t>n</a:t>
            </a:r>
            <a:r>
              <a:rPr lang="en-DE" dirty="0"/>
              <a:t>t</a:t>
            </a:r>
            <a:r>
              <a:rPr lang="de-DE" dirty="0"/>
              <a:t>a</a:t>
            </a:r>
            <a:r>
              <a:rPr lang="en-DE" dirty="0"/>
              <a:t>g</a:t>
            </a:r>
            <a:r>
              <a:rPr lang="de-DE" dirty="0"/>
              <a:t>e</a:t>
            </a:r>
            <a:r>
              <a:rPr lang="en-DE" dirty="0"/>
              <a:t>o</a:t>
            </a:r>
            <a:r>
              <a:rPr lang="de-DE" dirty="0"/>
              <a:t>u</a:t>
            </a:r>
            <a:r>
              <a:rPr lang="en-DE" dirty="0"/>
              <a:t>s </a:t>
            </a:r>
            <a:r>
              <a:rPr lang="de-DE" dirty="0"/>
              <a:t>a</a:t>
            </a:r>
            <a:r>
              <a:rPr lang="en-DE" dirty="0"/>
              <a:t>t</a:t>
            </a:r>
            <a:r>
              <a:rPr lang="de-DE" dirty="0"/>
              <a:t>t</a:t>
            </a:r>
            <a:r>
              <a:rPr lang="en-DE" dirty="0"/>
              <a:t>r</a:t>
            </a:r>
            <a:r>
              <a:rPr lang="de-DE" dirty="0"/>
              <a:t>i</a:t>
            </a:r>
            <a:r>
              <a:rPr lang="en-DE" dirty="0"/>
              <a:t>b</a:t>
            </a:r>
            <a:r>
              <a:rPr lang="de-DE" dirty="0"/>
              <a:t>u</a:t>
            </a:r>
            <a:r>
              <a:rPr lang="en-DE" dirty="0"/>
              <a:t>t</a:t>
            </a:r>
            <a:r>
              <a:rPr lang="de-DE" dirty="0"/>
              <a:t>e</a:t>
            </a:r>
            <a:r>
              <a:rPr lang="en-DE" dirty="0"/>
              <a:t>s </a:t>
            </a:r>
            <a:r>
              <a:rPr lang="de-DE" dirty="0"/>
              <a:t>f</a:t>
            </a:r>
            <a:r>
              <a:rPr lang="en-DE" dirty="0"/>
              <a:t>o</a:t>
            </a:r>
            <a:r>
              <a:rPr lang="de-DE" dirty="0"/>
              <a:t>r</a:t>
            </a:r>
            <a:r>
              <a:rPr lang="en-DE" dirty="0"/>
              <a:t> </a:t>
            </a:r>
            <a:r>
              <a:rPr lang="de-DE" dirty="0"/>
              <a:t>I</a:t>
            </a:r>
            <a:r>
              <a:rPr lang="en-DE" dirty="0"/>
              <a:t>o</a:t>
            </a:r>
            <a:r>
              <a:rPr lang="de-DE" dirty="0"/>
              <a:t>T</a:t>
            </a:r>
            <a:endParaRPr lang="en-DE" dirty="0"/>
          </a:p>
          <a:p>
            <a:r>
              <a:rPr lang="de-DE" dirty="0"/>
              <a:t>S</a:t>
            </a:r>
            <a:r>
              <a:rPr lang="en-DE" dirty="0"/>
              <a:t>t</a:t>
            </a:r>
            <a:r>
              <a:rPr lang="de-DE" dirty="0"/>
              <a:t>r</a:t>
            </a:r>
            <a:r>
              <a:rPr lang="en-DE" dirty="0"/>
              <a:t>u</a:t>
            </a:r>
            <a:r>
              <a:rPr lang="de-DE" dirty="0"/>
              <a:t>c</a:t>
            </a:r>
            <a:r>
              <a:rPr lang="en-DE" dirty="0"/>
              <a:t>t</a:t>
            </a:r>
            <a:r>
              <a:rPr lang="de-DE" dirty="0"/>
              <a:t>u</a:t>
            </a:r>
            <a:r>
              <a:rPr lang="en-DE" dirty="0"/>
              <a:t>r</a:t>
            </a:r>
            <a:r>
              <a:rPr lang="de-DE" dirty="0"/>
              <a:t>e</a:t>
            </a:r>
            <a:r>
              <a:rPr lang="en-DE" dirty="0"/>
              <a:t>d </a:t>
            </a:r>
            <a:r>
              <a:rPr lang="de-DE" dirty="0"/>
              <a:t>c</a:t>
            </a:r>
            <a:r>
              <a:rPr lang="en-DE" dirty="0"/>
              <a:t>o</a:t>
            </a:r>
            <a:r>
              <a:rPr lang="de-DE" dirty="0"/>
              <a:t>n</a:t>
            </a:r>
            <a:r>
              <a:rPr lang="en-DE" dirty="0"/>
              <a:t>t</a:t>
            </a:r>
            <a:r>
              <a:rPr lang="de-DE" dirty="0"/>
              <a:t>r</a:t>
            </a:r>
            <a:r>
              <a:rPr lang="en-DE" dirty="0"/>
              <a:t>o</a:t>
            </a:r>
            <a:r>
              <a:rPr lang="de-DE" dirty="0"/>
              <a:t>l</a:t>
            </a:r>
            <a:r>
              <a:rPr lang="en-DE" dirty="0"/>
              <a:t> </a:t>
            </a:r>
            <a:r>
              <a:rPr lang="de-DE" dirty="0"/>
              <a:t>f</a:t>
            </a:r>
            <a:r>
              <a:rPr lang="en-DE" dirty="0"/>
              <a:t>l</a:t>
            </a:r>
            <a:r>
              <a:rPr lang="de-DE" dirty="0"/>
              <a:t>o</a:t>
            </a:r>
            <a:r>
              <a:rPr lang="en-DE" dirty="0"/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1800897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9C668-614E-40CF-ABF4-EC5F8062B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</a:t>
            </a:r>
            <a:r>
              <a:rPr lang="en-DE" dirty="0"/>
              <a:t>t</a:t>
            </a:r>
            <a:r>
              <a:rPr lang="de-DE" dirty="0"/>
              <a:t>r</a:t>
            </a:r>
            <a:r>
              <a:rPr lang="en-DE" dirty="0"/>
              <a:t>u</a:t>
            </a:r>
            <a:r>
              <a:rPr lang="de-DE" dirty="0"/>
              <a:t>c</a:t>
            </a:r>
            <a:r>
              <a:rPr lang="en-DE" dirty="0"/>
              <a:t>t</a:t>
            </a:r>
            <a:r>
              <a:rPr lang="de-DE" dirty="0"/>
              <a:t>u</a:t>
            </a:r>
            <a:r>
              <a:rPr lang="en-DE" dirty="0"/>
              <a:t>r</a:t>
            </a:r>
            <a:r>
              <a:rPr lang="de-DE" dirty="0"/>
              <a:t>e</a:t>
            </a:r>
            <a:r>
              <a:rPr lang="en-DE" dirty="0"/>
              <a:t>d </a:t>
            </a:r>
            <a:r>
              <a:rPr lang="de-DE" dirty="0"/>
              <a:t>c</a:t>
            </a:r>
            <a:r>
              <a:rPr lang="en-DE" dirty="0"/>
              <a:t>o</a:t>
            </a:r>
            <a:r>
              <a:rPr lang="de-DE" dirty="0"/>
              <a:t>n</a:t>
            </a:r>
            <a:r>
              <a:rPr lang="en-DE" dirty="0"/>
              <a:t>t</a:t>
            </a:r>
            <a:r>
              <a:rPr lang="de-DE" dirty="0"/>
              <a:t>r</a:t>
            </a:r>
            <a:r>
              <a:rPr lang="en-DE" dirty="0"/>
              <a:t>o</a:t>
            </a:r>
            <a:r>
              <a:rPr lang="de-DE" dirty="0"/>
              <a:t>l</a:t>
            </a:r>
            <a:r>
              <a:rPr lang="en-DE" dirty="0"/>
              <a:t> </a:t>
            </a:r>
            <a:r>
              <a:rPr lang="de-DE" dirty="0"/>
              <a:t>f</a:t>
            </a:r>
            <a:r>
              <a:rPr lang="en-DE" dirty="0"/>
              <a:t>l</a:t>
            </a:r>
            <a:r>
              <a:rPr lang="de-DE" dirty="0"/>
              <a:t>o</a:t>
            </a:r>
            <a:r>
              <a:rPr lang="en-DE" dirty="0"/>
              <a:t>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0D42C-97A6-4553-BB94-95C90CF98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dirty="0" err="1"/>
              <a:t>instr</a:t>
            </a:r>
            <a:r>
              <a:rPr lang="de-DE" dirty="0"/>
              <a:t> ::= . . . </a:t>
            </a:r>
            <a:endParaRPr lang="en-DE" dirty="0"/>
          </a:p>
          <a:p>
            <a:pPr marL="457200" lvl="1" indent="0">
              <a:buNone/>
            </a:pPr>
            <a:r>
              <a:rPr lang="de-DE" dirty="0">
                <a:solidFill>
                  <a:schemeClr val="bg1">
                    <a:lumMod val="50000"/>
                    <a:lumOff val="50000"/>
                  </a:schemeClr>
                </a:solidFill>
              </a:rPr>
              <a:t>| </a:t>
            </a:r>
            <a:r>
              <a:rPr lang="de-DE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nop</a:t>
            </a:r>
            <a:r>
              <a:rPr lang="de-DE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endParaRPr lang="en-DE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marL="457200" lvl="1" indent="0">
              <a:buNone/>
            </a:pPr>
            <a:r>
              <a:rPr lang="de-DE" dirty="0">
                <a:solidFill>
                  <a:schemeClr val="bg1">
                    <a:lumMod val="50000"/>
                    <a:lumOff val="50000"/>
                  </a:schemeClr>
                </a:solidFill>
              </a:rPr>
              <a:t>| </a:t>
            </a:r>
            <a:r>
              <a:rPr lang="de-DE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unreachable</a:t>
            </a:r>
            <a:r>
              <a:rPr lang="de-DE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endParaRPr lang="en-DE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marL="457200" lvl="1" indent="0">
              <a:buNone/>
            </a:pPr>
            <a:r>
              <a:rPr lang="de-DE" dirty="0"/>
              <a:t>| block </a:t>
            </a:r>
            <a:r>
              <a:rPr lang="de-DE" dirty="0" err="1"/>
              <a:t>resulttype</a:t>
            </a:r>
            <a:r>
              <a:rPr lang="de-DE" dirty="0"/>
              <a:t> </a:t>
            </a:r>
            <a:r>
              <a:rPr lang="de-DE" dirty="0" err="1"/>
              <a:t>instr</a:t>
            </a:r>
            <a:r>
              <a:rPr lang="de-DE" dirty="0"/>
              <a:t>∗ end </a:t>
            </a:r>
            <a:endParaRPr lang="en-DE" dirty="0"/>
          </a:p>
          <a:p>
            <a:pPr marL="457200" lvl="1" indent="0">
              <a:buNone/>
            </a:pPr>
            <a:r>
              <a:rPr lang="de-DE" dirty="0">
                <a:solidFill>
                  <a:schemeClr val="bg1">
                    <a:lumMod val="50000"/>
                    <a:lumOff val="50000"/>
                  </a:schemeClr>
                </a:solidFill>
              </a:rPr>
              <a:t>| loop </a:t>
            </a:r>
            <a:r>
              <a:rPr lang="de-DE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resulttype</a:t>
            </a:r>
            <a:r>
              <a:rPr lang="de-DE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instr</a:t>
            </a:r>
            <a:r>
              <a:rPr lang="de-DE" dirty="0">
                <a:solidFill>
                  <a:schemeClr val="bg1">
                    <a:lumMod val="50000"/>
                    <a:lumOff val="50000"/>
                  </a:schemeClr>
                </a:solidFill>
              </a:rPr>
              <a:t>∗ end </a:t>
            </a:r>
            <a:endParaRPr lang="en-DE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marL="457200" lvl="1" indent="0">
              <a:buNone/>
            </a:pPr>
            <a:r>
              <a:rPr lang="de-DE" dirty="0">
                <a:solidFill>
                  <a:schemeClr val="bg1">
                    <a:lumMod val="50000"/>
                    <a:lumOff val="50000"/>
                  </a:schemeClr>
                </a:solidFill>
              </a:rPr>
              <a:t>| </a:t>
            </a:r>
            <a:r>
              <a:rPr lang="de-DE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if</a:t>
            </a:r>
            <a:r>
              <a:rPr lang="de-DE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resulttype</a:t>
            </a:r>
            <a:r>
              <a:rPr lang="de-DE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instr</a:t>
            </a:r>
            <a:r>
              <a:rPr lang="de-DE" dirty="0">
                <a:solidFill>
                  <a:schemeClr val="bg1">
                    <a:lumMod val="50000"/>
                    <a:lumOff val="50000"/>
                  </a:schemeClr>
                </a:solidFill>
              </a:rPr>
              <a:t>∗ </a:t>
            </a:r>
            <a:r>
              <a:rPr lang="de-DE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else</a:t>
            </a:r>
            <a:r>
              <a:rPr lang="de-DE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instr</a:t>
            </a:r>
            <a:r>
              <a:rPr lang="de-DE" dirty="0">
                <a:solidFill>
                  <a:schemeClr val="bg1">
                    <a:lumMod val="50000"/>
                    <a:lumOff val="50000"/>
                  </a:schemeClr>
                </a:solidFill>
              </a:rPr>
              <a:t>∗ end </a:t>
            </a:r>
            <a:endParaRPr lang="en-DE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marL="457200" lvl="1" indent="0">
              <a:buNone/>
            </a:pPr>
            <a:r>
              <a:rPr lang="de-DE" dirty="0">
                <a:solidFill>
                  <a:schemeClr val="bg1">
                    <a:lumMod val="50000"/>
                    <a:lumOff val="50000"/>
                  </a:schemeClr>
                </a:solidFill>
              </a:rPr>
              <a:t>| </a:t>
            </a:r>
            <a:r>
              <a:rPr lang="de-DE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br</a:t>
            </a:r>
            <a:r>
              <a:rPr lang="de-DE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labelidx</a:t>
            </a:r>
            <a:r>
              <a:rPr lang="de-DE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endParaRPr lang="en-DE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marL="457200" lvl="1" indent="0">
              <a:buNone/>
            </a:pPr>
            <a:r>
              <a:rPr lang="de-DE" b="1" dirty="0"/>
              <a:t>| </a:t>
            </a:r>
            <a:r>
              <a:rPr lang="de-DE" b="1" dirty="0" err="1"/>
              <a:t>br_if</a:t>
            </a:r>
            <a:r>
              <a:rPr lang="de-DE" b="1" dirty="0"/>
              <a:t> </a:t>
            </a:r>
            <a:r>
              <a:rPr lang="de-DE" b="1" dirty="0" err="1"/>
              <a:t>labelidx</a:t>
            </a:r>
            <a:r>
              <a:rPr lang="de-DE" b="1" dirty="0"/>
              <a:t> </a:t>
            </a:r>
            <a:endParaRPr lang="en-DE" b="1" dirty="0"/>
          </a:p>
          <a:p>
            <a:pPr marL="457200" lvl="1" indent="0">
              <a:buNone/>
            </a:pPr>
            <a:r>
              <a:rPr lang="de-DE" dirty="0">
                <a:solidFill>
                  <a:schemeClr val="bg1">
                    <a:lumMod val="50000"/>
                    <a:lumOff val="50000"/>
                  </a:schemeClr>
                </a:solidFill>
              </a:rPr>
              <a:t>|</a:t>
            </a:r>
            <a:r>
              <a:rPr lang="en-DE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br_table</a:t>
            </a:r>
            <a:r>
              <a:rPr lang="de-DE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vec</a:t>
            </a:r>
            <a:r>
              <a:rPr lang="de-DE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</a:t>
            </a:r>
            <a:r>
              <a:rPr lang="de-DE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labelidx</a:t>
            </a:r>
            <a:r>
              <a:rPr lang="de-DE" dirty="0">
                <a:solidFill>
                  <a:schemeClr val="bg1">
                    <a:lumMod val="50000"/>
                    <a:lumOff val="50000"/>
                  </a:schemeClr>
                </a:solidFill>
              </a:rPr>
              <a:t>) </a:t>
            </a:r>
            <a:r>
              <a:rPr lang="de-DE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labelidx</a:t>
            </a:r>
            <a:r>
              <a:rPr lang="de-DE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endParaRPr lang="en-DE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marL="457200" lvl="1" indent="0">
              <a:buNone/>
            </a:pPr>
            <a:r>
              <a:rPr lang="de-DE" b="1" dirty="0"/>
              <a:t>| </a:t>
            </a:r>
            <a:r>
              <a:rPr lang="de-DE" b="1" dirty="0" err="1"/>
              <a:t>return</a:t>
            </a:r>
            <a:r>
              <a:rPr lang="de-DE" b="1" dirty="0"/>
              <a:t> </a:t>
            </a:r>
            <a:endParaRPr lang="en-DE" b="1" dirty="0"/>
          </a:p>
          <a:p>
            <a:pPr marL="457200" lvl="1" indent="0">
              <a:buNone/>
            </a:pPr>
            <a:r>
              <a:rPr lang="de-DE" b="1" dirty="0"/>
              <a:t>| </a:t>
            </a:r>
            <a:r>
              <a:rPr lang="de-DE" b="1" dirty="0" err="1"/>
              <a:t>call</a:t>
            </a:r>
            <a:r>
              <a:rPr lang="de-DE" b="1" dirty="0"/>
              <a:t> </a:t>
            </a:r>
            <a:r>
              <a:rPr lang="de-DE" b="1" dirty="0" err="1"/>
              <a:t>funcidx</a:t>
            </a:r>
            <a:r>
              <a:rPr lang="de-DE" b="1" dirty="0"/>
              <a:t> </a:t>
            </a:r>
            <a:endParaRPr lang="en-DE" b="1" dirty="0"/>
          </a:p>
          <a:p>
            <a:pPr marL="457200" lvl="1" indent="0">
              <a:buNone/>
            </a:pPr>
            <a:r>
              <a:rPr lang="de-DE" dirty="0">
                <a:solidFill>
                  <a:schemeClr val="bg1">
                    <a:lumMod val="50000"/>
                    <a:lumOff val="50000"/>
                  </a:schemeClr>
                </a:solidFill>
              </a:rPr>
              <a:t>| </a:t>
            </a:r>
            <a:r>
              <a:rPr lang="de-DE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call_indirect</a:t>
            </a:r>
            <a:r>
              <a:rPr lang="de-DE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typeidx</a:t>
            </a:r>
            <a:endParaRPr lang="en-DE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542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48990-31C3-4FBB-AE0D-B2172A34A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</a:t>
            </a:r>
            <a:r>
              <a:rPr lang="en-DE" dirty="0" err="1"/>
              <a:t>ethodology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5A6133-585F-477A-89B1-089CC9968B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45544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Roboto">
      <a:majorFont>
        <a:latin typeface="Roboto Condensed"/>
        <a:ea typeface=""/>
        <a:cs typeface=""/>
      </a:majorFont>
      <a:minorFont>
        <a:latin typeface="Robot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2462</Words>
  <Application>Microsoft Office PowerPoint</Application>
  <PresentationFormat>Widescreen</PresentationFormat>
  <Paragraphs>179</Paragraphs>
  <Slides>21</Slides>
  <Notes>19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JetBrains Mono</vt:lpstr>
      <vt:lpstr>Roboto</vt:lpstr>
      <vt:lpstr>Roboto Condensed</vt:lpstr>
      <vt:lpstr>Office Theme</vt:lpstr>
      <vt:lpstr>Evaluation of WebAssembly IoT Runtimes on a ESP32 Microcontroller</vt:lpstr>
      <vt:lpstr>Abstract</vt:lpstr>
      <vt:lpstr>Outline</vt:lpstr>
      <vt:lpstr>Background</vt:lpstr>
      <vt:lpstr>The ESP32</vt:lpstr>
      <vt:lpstr>WebAssembly adoption</vt:lpstr>
      <vt:lpstr>WebAssembly</vt:lpstr>
      <vt:lpstr>Structured control flow</vt:lpstr>
      <vt:lpstr>Methodology</vt:lpstr>
      <vt:lpstr>Running WebAssmbly</vt:lpstr>
      <vt:lpstr>Testing setup</vt:lpstr>
      <vt:lpstr>Recursive: C++</vt:lpstr>
      <vt:lpstr>Recursive: WAT</vt:lpstr>
      <vt:lpstr>Recursive: Comparison</vt:lpstr>
      <vt:lpstr>Recursive: Comparison</vt:lpstr>
      <vt:lpstr>Recursive: Comparison</vt:lpstr>
      <vt:lpstr>Testcases</vt:lpstr>
      <vt:lpstr>Evaluation</vt:lpstr>
      <vt:lpstr>Measurements</vt:lpstr>
      <vt:lpstr>Learnings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Lukas Heddendorp</dc:creator>
  <cp:lastModifiedBy>Lukas Heddendorp</cp:lastModifiedBy>
  <cp:revision>1</cp:revision>
  <dcterms:created xsi:type="dcterms:W3CDTF">2020-04-07T18:31:10Z</dcterms:created>
  <dcterms:modified xsi:type="dcterms:W3CDTF">2020-04-08T11:58:42Z</dcterms:modified>
</cp:coreProperties>
</file>