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7" r:id="rId7"/>
    <p:sldId id="262" r:id="rId8"/>
    <p:sldId id="263" r:id="rId9"/>
    <p:sldId id="265" r:id="rId10"/>
    <p:sldId id="260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80D4423-9BDC-4CD9-9C0A-D0FA427DC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2CA06C-8941-4AEE-8C29-443D29D72F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E5D8-9485-4D79-8DC5-8378C195ECA1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BE3E32-3617-47D4-8E26-F23C8443BC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1C9176-136A-4F9B-841D-C3DD6FE29F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31FC0-BD6E-41A4-ACAA-4B8CEE4DAF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09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04E8-AA16-4AC9-B80E-EF1DFAA074F2}" type="datetimeFigureOut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A8E08-1E14-48C8-BBA6-381C069070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9666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A8E08-1E14-48C8-BBA6-381C069070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2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A8E08-1E14-48C8-BBA6-381C069070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5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A8E08-1E14-48C8-BBA6-381C0690700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27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378537D0-6B07-4CA4-AB99-ADF2588FB941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18F4D-625B-4B03-9A8D-7D0AC4443880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0A8B27-B2BE-4A68-9108-BE5498BBC99E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125A4-A988-42A7-90CA-8E7962F9C5DF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70C6E-2B46-4316-A584-9F0D30ED4E8D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45B202-50E7-41A1-A1EE-A956DC624736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5716E-E2B0-4BC8-A21B-67909893BFD3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90BE4-BC48-4121-9F52-D7012C2FFAAC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4632D-C3CD-442C-94C1-A52F9A8AA9DD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3D710-BD87-43FF-B913-182722448EB8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D2C0-5911-47E3-93E5-639ED7864E22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A040BB1-B6BF-4D6A-AADE-2F896069C1C8}" type="datetime1">
              <a:rPr lang="de-DE" noProof="0" smtClean="0"/>
              <a:t>19.01.2023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262872-1CD9-4BC2-A8B0-64E26ED88D81}"/>
              </a:ext>
            </a:extLst>
          </p:cNvPr>
          <p:cNvSpPr/>
          <p:nvPr/>
        </p:nvSpPr>
        <p:spPr>
          <a:xfrm>
            <a:off x="1978660" y="3581406"/>
            <a:ext cx="8655473" cy="279394"/>
          </a:xfrm>
          <a:prstGeom prst="rect">
            <a:avLst/>
          </a:prstGeom>
          <a:solidFill>
            <a:srgbClr val="A6B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0" name="Gerader Verbinde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2"/>
            <a:ext cx="8767860" cy="1003167"/>
          </a:xfrm>
        </p:spPr>
        <p:txBody>
          <a:bodyPr rtlCol="0">
            <a:normAutofit fontScale="92500" lnSpcReduction="10000"/>
          </a:bodyPr>
          <a:lstStyle/>
          <a:p>
            <a:r>
              <a:rPr lang="de-DE" sz="2000" dirty="0"/>
              <a:t>Abschlusspräsentation</a:t>
            </a:r>
          </a:p>
          <a:p>
            <a:pPr rtl="0"/>
            <a:r>
              <a:rPr lang="de-DE" sz="2000" dirty="0"/>
              <a:t>Interface Design</a:t>
            </a:r>
            <a:br>
              <a:rPr lang="de-DE" sz="2000" dirty="0"/>
            </a:br>
            <a:r>
              <a:rPr lang="de-DE" sz="2000" dirty="0"/>
              <a:t>Esra Isildar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B179CA-62EE-4AA5-83F0-3F1DC999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58" y="618061"/>
            <a:ext cx="4519083" cy="45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FF925-0F3B-45D4-9CE3-180AA962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Inhaltsangabe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6EC8A-1460-48FF-93EF-8F604F5A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Wiederholung: Idee</a:t>
            </a:r>
          </a:p>
          <a:p>
            <a:r>
              <a:rPr lang="de-DE" sz="3600" dirty="0"/>
              <a:t>Inhalt der Anwendung</a:t>
            </a:r>
          </a:p>
          <a:p>
            <a:r>
              <a:rPr lang="de-DE" sz="3600" dirty="0"/>
              <a:t>Verwendete Programme</a:t>
            </a:r>
          </a:p>
          <a:p>
            <a:r>
              <a:rPr lang="de-DE" sz="3600" dirty="0"/>
              <a:t>Umsetzung/Anwendung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7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4199466" cy="1443269"/>
          </a:xfrm>
        </p:spPr>
        <p:txBody>
          <a:bodyPr rtlCol="0">
            <a:normAutofit/>
          </a:bodyPr>
          <a:lstStyle/>
          <a:p>
            <a:pPr rtl="0"/>
            <a:r>
              <a:rPr lang="de-DE" sz="4000" dirty="0" err="1"/>
              <a:t>Wiederholung:Idee</a:t>
            </a:r>
            <a:endParaRPr lang="de-DE" sz="4000" dirty="0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2" y="4546598"/>
            <a:ext cx="1354947" cy="135494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1273E76-4FEC-4321-8E6E-9E92C6C84FA3}"/>
              </a:ext>
            </a:extLst>
          </p:cNvPr>
          <p:cNvSpPr txBox="1"/>
          <p:nvPr/>
        </p:nvSpPr>
        <p:spPr>
          <a:xfrm>
            <a:off x="1134533" y="2513604"/>
            <a:ext cx="49614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800" dirty="0">
                <a:solidFill>
                  <a:schemeClr val="accent1"/>
                </a:solidFill>
              </a:rPr>
              <a:t>Quizspiel (</a:t>
            </a:r>
            <a:r>
              <a:rPr lang="de-DE" sz="2800" dirty="0" err="1">
                <a:solidFill>
                  <a:schemeClr val="accent1"/>
                </a:solidFill>
              </a:rPr>
              <a:t>Inspo</a:t>
            </a:r>
            <a:r>
              <a:rPr lang="de-DE" sz="2800" dirty="0">
                <a:solidFill>
                  <a:schemeClr val="accent1"/>
                </a:solidFill>
              </a:rPr>
              <a:t> :Quizduell)</a:t>
            </a:r>
          </a:p>
          <a:p>
            <a:pPr marL="285750" indent="-285750">
              <a:buFontTx/>
              <a:buChar char="-"/>
            </a:pPr>
            <a:r>
              <a:rPr lang="de-DE" sz="2800" dirty="0">
                <a:solidFill>
                  <a:schemeClr val="accent1"/>
                </a:solidFill>
              </a:rPr>
              <a:t>Fragen mit Bezug auf Schwarzwald/Bäume</a:t>
            </a:r>
          </a:p>
          <a:p>
            <a:pPr marL="285750" indent="-285750">
              <a:buFontTx/>
              <a:buChar char="-"/>
            </a:pPr>
            <a:r>
              <a:rPr lang="de-DE" sz="2800" dirty="0">
                <a:solidFill>
                  <a:schemeClr val="accent1"/>
                </a:solidFill>
              </a:rPr>
              <a:t>Funktion, die zum Spazieren animiert</a:t>
            </a:r>
          </a:p>
          <a:p>
            <a:pPr marL="285750" indent="-285750">
              <a:buFontTx/>
              <a:buChar char="-"/>
            </a:pPr>
            <a:r>
              <a:rPr lang="de-DE" sz="2800" dirty="0">
                <a:solidFill>
                  <a:schemeClr val="accent1"/>
                </a:solidFill>
              </a:rPr>
              <a:t>Highscore-Funktion als Motivation zum Weiterspielen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681275-8A8B-4D72-8C8E-5A476BA41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60"/>
          <a:stretch/>
        </p:blipFill>
        <p:spPr>
          <a:xfrm>
            <a:off x="8144933" y="412684"/>
            <a:ext cx="3479720" cy="59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04CE1-6376-41D6-875B-28127427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E3BAF-F1E9-4024-A6B3-02FD779C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Userlogin</a:t>
            </a:r>
          </a:p>
          <a:p>
            <a:r>
              <a:rPr lang="de-DE" dirty="0"/>
              <a:t>Fragen über Schwarzwald/Bäume</a:t>
            </a:r>
          </a:p>
          <a:p>
            <a:r>
              <a:rPr lang="de-DE" dirty="0"/>
              <a:t>Eine Frage, 4 Antwortmöglichkeiten</a:t>
            </a:r>
          </a:p>
          <a:p>
            <a:r>
              <a:rPr lang="de-DE" dirty="0"/>
              <a:t>Highscore, der richtige Lösungen mitzählt</a:t>
            </a:r>
          </a:p>
          <a:p>
            <a:r>
              <a:rPr lang="de-DE" dirty="0"/>
              <a:t>3 Optionen:</a:t>
            </a:r>
          </a:p>
          <a:p>
            <a:pPr lvl="1"/>
            <a:r>
              <a:rPr lang="de-DE" dirty="0"/>
              <a:t>Spazieren</a:t>
            </a:r>
          </a:p>
          <a:p>
            <a:pPr lvl="1"/>
            <a:r>
              <a:rPr lang="de-DE" dirty="0"/>
              <a:t>Spiel</a:t>
            </a:r>
          </a:p>
          <a:p>
            <a:pPr lvl="1"/>
            <a:r>
              <a:rPr lang="de-DE" dirty="0"/>
              <a:t>Infos</a:t>
            </a:r>
          </a:p>
          <a:p>
            <a:pPr marL="4572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89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A52F-78F2-4C40-ACF7-04A249F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Programme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F83919-3BF7-467D-B96A-C16D92C8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06" y="4155317"/>
            <a:ext cx="2153150" cy="21065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002B2A-68BF-4E3F-A16C-571B744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4155317"/>
            <a:ext cx="2153150" cy="20930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080EC3-387E-4F5C-A5A0-5E508E7A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32" y="4141804"/>
            <a:ext cx="2162300" cy="21065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A7634E0-949A-476D-A779-27061D2F9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158990"/>
            <a:ext cx="4473256" cy="127001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3D92975-F3B8-4838-A975-379BFA782C93}"/>
              </a:ext>
            </a:extLst>
          </p:cNvPr>
          <p:cNvSpPr txBox="1"/>
          <p:nvPr/>
        </p:nvSpPr>
        <p:spPr>
          <a:xfrm>
            <a:off x="1173480" y="1693235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Anwendung: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34C144-C19A-426E-8C3B-CB159E92B8D5}"/>
              </a:ext>
            </a:extLst>
          </p:cNvPr>
          <p:cNvSpPr txBox="1"/>
          <p:nvPr/>
        </p:nvSpPr>
        <p:spPr>
          <a:xfrm>
            <a:off x="1173480" y="3596630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Animationen/Hintergründe:</a:t>
            </a:r>
          </a:p>
        </p:txBody>
      </p:sp>
    </p:spTree>
    <p:extLst>
      <p:ext uri="{BB962C8B-B14F-4D97-AF65-F5344CB8AC3E}">
        <p14:creationId xmlns:p14="http://schemas.microsoft.com/office/powerpoint/2010/main" val="198601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A52F-78F2-4C40-ACF7-04A249F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Umsetzung/Anwendung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99394B-EA35-48A6-A3B9-1C98CA35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594" y="703354"/>
            <a:ext cx="2971271" cy="54512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92C948-6543-4399-90F1-50C1B8D5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621263"/>
            <a:ext cx="5799667" cy="45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961" y="2750820"/>
            <a:ext cx="4687917" cy="135636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>
                <a:solidFill>
                  <a:srgbClr val="FFFFFF"/>
                </a:solidFill>
              </a:rPr>
              <a:t>Vielen Dank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 Aufmerksamkeit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für Reiseveranstalter</Template>
  <TotalTime>0</TotalTime>
  <Words>91</Words>
  <Application>Microsoft Office PowerPoint</Application>
  <PresentationFormat>Breitbild</PresentationFormat>
  <Paragraphs>29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Basis</vt:lpstr>
      <vt:lpstr>PowerPoint-Präsentation</vt:lpstr>
      <vt:lpstr>Inhaltsangabe</vt:lpstr>
      <vt:lpstr>Wiederholung:Idee</vt:lpstr>
      <vt:lpstr>Inhalt der Anwendung</vt:lpstr>
      <vt:lpstr>Verwendete Programme</vt:lpstr>
      <vt:lpstr>Umsetzung/Anwendung</vt:lpstr>
      <vt:lpstr>Vielen Dank 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2022-10-26T16:28:30Z</dcterms:created>
  <dcterms:modified xsi:type="dcterms:W3CDTF">2023-01-19T16:05:55Z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